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package/2006/relationships/metadata/thumbnail" Target="docProps/thumbnail.jpeg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9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9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2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2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2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2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2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2351919" y="1454705"/>
            <a:ext cx="1695077" cy="54242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srgbClr val="000000"/>
                </a:solidFill>
              </a:rPr>
              <a:t>EPGH ANDALUCIA S.A</a:t>
            </a:r>
            <a:endParaRPr sz="1400">
              <a:solidFill>
                <a:srgbClr val="000000"/>
              </a:solidFill>
            </a:endParaRPr>
          </a:p>
          <a:p>
            <a:pPr algn="ctr"/>
            <a:r>
              <a:rPr lang="nb-NO" sz="1400">
                <a:solidFill>
                  <a:srgbClr val="000000"/>
                </a:solidFill>
              </a:rPr>
              <a:t>Board of Directors</a:t>
            </a:r>
            <a:r>
              <a:rPr sz="1400">
                <a:solidFill>
                  <a:srgbClr val="000000"/>
                </a:solidFill>
              </a:rPr>
              <a:t>.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51919" y="2980275"/>
            <a:ext cx="1695077" cy="54242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400">
                <a:solidFill>
                  <a:srgbClr val="000000"/>
                </a:solidFill>
              </a:rPr>
              <a:t>EPGC – GOLF CLUB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457200" y="2980275"/>
            <a:ext cx="1695077" cy="54242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srgbClr val="000000"/>
                </a:solidFill>
              </a:rPr>
              <a:t>GOLF SHOP</a:t>
            </a:r>
            <a:br>
              <a:rPr sz="1400">
                <a:solidFill>
                  <a:srgbClr val="000000"/>
                </a:solidFill>
              </a:rPr>
            </a:br>
            <a:r>
              <a:rPr lang="nb-NO" sz="1400">
                <a:solidFill>
                  <a:srgbClr val="000000"/>
                </a:solidFill>
              </a:rPr>
              <a:t>Franchised / Golfriends</a:t>
            </a:r>
            <a:endParaRPr lang="nb-NO" sz="140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52110" y="2980275"/>
            <a:ext cx="1695077" cy="54242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srgbClr val="000000"/>
                </a:solidFill>
              </a:rPr>
              <a:t>EPGC</a:t>
            </a:r>
            <a:r>
              <a:rPr lang="nb-NO" sz="1400">
                <a:solidFill>
                  <a:srgbClr val="000000"/>
                </a:solidFill>
              </a:rPr>
              <a:t> SL,</a:t>
            </a:r>
            <a:br>
              <a:rPr lang="nb-NO" sz="1400">
                <a:solidFill>
                  <a:srgbClr val="000000"/>
                </a:solidFill>
              </a:rPr>
            </a:br>
            <a:r>
              <a:rPr sz="1400">
                <a:solidFill>
                  <a:srgbClr val="000000"/>
                </a:solidFill>
              </a:rPr>
              <a:t> RESTAURANT</a:t>
            </a:r>
            <a:endParaRPr sz="140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222346" y="2968033"/>
            <a:ext cx="1695077" cy="54242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400">
                <a:solidFill>
                  <a:srgbClr val="000000"/>
                </a:solidFill>
              </a:rPr>
              <a:t>GOLF COURSE</a:t>
            </a:r>
            <a:br>
              <a:rPr sz="1400">
                <a:solidFill>
                  <a:srgbClr val="000000"/>
                </a:solidFill>
              </a:rPr>
            </a:br>
            <a:r>
              <a:rPr lang="nb-NO" sz="1400">
                <a:solidFill>
                  <a:srgbClr val="000000"/>
                </a:solidFill>
              </a:rPr>
              <a:t>surtec / Greens </a:t>
            </a:r>
            <a:endParaRPr lang="nb-NO" sz="140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749041" y="2268342"/>
            <a:ext cx="1356061" cy="406818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200">
                <a:solidFill>
                  <a:srgbClr val="000000"/>
                </a:solidFill>
              </a:rPr>
              <a:t>President</a:t>
            </a:r>
            <a:br>
              <a:rPr sz="1200">
                <a:solidFill>
                  <a:srgbClr val="000000"/>
                </a:solidFill>
              </a:rPr>
            </a:br>
            <a:r>
              <a:rPr lang="nb-NO" sz="1200">
                <a:solidFill>
                  <a:srgbClr val="000000"/>
                </a:solidFill>
              </a:rPr>
              <a:t>Honorary position</a:t>
            </a:r>
            <a:endParaRPr lang="nb-NO" sz="120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26707" y="3827814"/>
            <a:ext cx="1356061" cy="542424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100">
                <a:solidFill>
                  <a:srgbClr val="000000"/>
                </a:solidFill>
              </a:rPr>
              <a:t>Joint Captains</a:t>
            </a:r>
            <a:endParaRPr sz="1100">
              <a:solidFill>
                <a:srgbClr val="000000"/>
              </a:solidFill>
            </a:endParaRPr>
          </a:p>
          <a:p>
            <a:pPr algn="ctr"/>
            <a:r>
              <a:rPr sz="1100">
                <a:solidFill>
                  <a:srgbClr val="000000"/>
                </a:solidFill>
              </a:rPr>
              <a:t>(Joint Vice Captains)</a:t>
            </a:r>
            <a:endParaRPr sz="110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26707" y="4573647"/>
            <a:ext cx="1356061" cy="813637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sz="1000">
                <a:solidFill>
                  <a:srgbClr val="000000"/>
                </a:solidFill>
              </a:rPr>
              <a:t>Club Committee:</a:t>
            </a:r>
            <a:endParaRPr sz="1000">
              <a:solidFill>
                <a:srgbClr val="000000"/>
              </a:solidFill>
            </a:endParaRPr>
          </a:p>
          <a:p>
            <a:pPr algn="ctr"/>
            <a:r>
              <a:rPr sz="1000">
                <a:solidFill>
                  <a:srgbClr val="000000"/>
                </a:solidFill>
              </a:rPr>
              <a:t>Golf Secretary</a:t>
            </a:r>
            <a:endParaRPr sz="1000">
              <a:solidFill>
                <a:srgbClr val="000000"/>
              </a:solidFill>
            </a:endParaRPr>
          </a:p>
          <a:p>
            <a:pPr algn="ctr"/>
            <a:r>
              <a:rPr sz="1000">
                <a:solidFill>
                  <a:srgbClr val="000000"/>
                </a:solidFill>
              </a:rPr>
              <a:t>Social Secretary</a:t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264811" y="4573647"/>
            <a:ext cx="1550995" cy="829646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sz="1000">
                <a:solidFill>
                  <a:srgbClr val="000000"/>
                </a:solidFill>
              </a:rPr>
              <a:t>Sub Committees:</a:t>
            </a:r>
            <a:endParaRPr sz="1000">
              <a:solidFill>
                <a:srgbClr val="000000"/>
              </a:solidFill>
            </a:endParaRPr>
          </a:p>
          <a:p>
            <a:r>
              <a:rPr sz="1000">
                <a:solidFill>
                  <a:srgbClr val="000000"/>
                </a:solidFill>
              </a:rPr>
              <a:t>Social</a:t>
            </a:r>
            <a:endParaRPr sz="1000">
              <a:solidFill>
                <a:srgbClr val="000000"/>
              </a:solidFill>
            </a:endParaRPr>
          </a:p>
          <a:p>
            <a:r>
              <a:rPr sz="1000">
                <a:solidFill>
                  <a:srgbClr val="000000"/>
                </a:solidFill>
              </a:rPr>
              <a:t>Competition &amp; Handicap</a:t>
            </a:r>
            <a:endParaRPr sz="1000">
              <a:solidFill>
                <a:srgbClr val="000000"/>
              </a:solidFill>
            </a:endParaRPr>
          </a:p>
          <a:p>
            <a:r>
              <a:rPr sz="1000">
                <a:solidFill>
                  <a:srgbClr val="000000"/>
                </a:solidFill>
              </a:rPr>
              <a:t>Ladies</a:t>
            </a:r>
            <a:endParaRPr sz="1000">
              <a:solidFill>
                <a:srgbClr val="000000"/>
              </a:solidFill>
            </a:endParaRPr>
          </a:p>
          <a:p>
            <a:r>
              <a:rPr sz="1000">
                <a:solidFill>
                  <a:srgbClr val="000000"/>
                </a:solidFill>
              </a:rPr>
              <a:t>Men’s</a:t>
            </a:r>
            <a:endParaRPr sz="1000">
              <a:solidFill>
                <a:srgbClr val="000000"/>
              </a:solidFill>
            </a:endParaRPr>
          </a:p>
          <a:p>
            <a:r>
              <a:rPr sz="1000">
                <a:solidFill>
                  <a:srgbClr val="000000"/>
                </a:solidFill>
              </a:rPr>
              <a:t>Members Course</a:t>
            </a:r>
            <a:endParaRPr sz="1000">
              <a:solidFill>
                <a:srgbClr val="000000"/>
              </a:solidFill>
            </a:endParaRPr>
          </a:p>
        </p:txBody>
      </p:sp>
      <p:sp>
        <p:nvSpPr>
          <p:cNvPr id="19" name="Rectangle 5"/>
          <p:cNvSpPr/>
          <p:nvPr/>
        </p:nvSpPr>
        <p:spPr>
          <a:xfrm>
            <a:off x="2351919" y="2200539"/>
            <a:ext cx="1695077" cy="542424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400">
                <a:solidFill>
                  <a:srgbClr val="000000"/>
                </a:solidFill>
              </a:rPr>
              <a:t>EPGH SAU</a:t>
            </a:r>
            <a:br>
              <a:rPr lang="nb-NO" sz="1400">
                <a:solidFill>
                  <a:srgbClr val="000000"/>
                </a:solidFill>
              </a:rPr>
            </a:br>
            <a:r>
              <a:rPr lang="nb-NO" sz="1400">
                <a:solidFill>
                  <a:srgbClr val="000000"/>
                </a:solidFill>
              </a:rPr>
              <a:t>MD &amp; Board of Directots</a:t>
            </a:r>
            <a:endParaRPr lang="nb-NO" sz="1400">
              <a:solidFill>
                <a:srgbClr val="000000"/>
              </a:solidFill>
            </a:endParaRPr>
          </a:p>
        </p:txBody>
      </p:sp>
      <p:cxnSp>
        <p:nvCxnSpPr>
          <p:cNvPr id="20" name="Straight Arrow Connector 19"/>
          <p:cNvCxnSpPr>
            <a:stCxn id="2" idx="2"/>
            <a:endCxn id="19" idx="0"/>
          </p:cNvCxnSpPr>
          <p:nvPr/>
        </p:nvCxnSpPr>
        <p:spPr>
          <a:xfrm>
            <a:off x="3199458" y="1997130"/>
            <a:ext cx="0" cy="203409"/>
          </a:xfrm>
          <a:prstGeom prst="straightConnector1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Elbow Connector 21"/>
          <p:cNvCxnSpPr>
            <a:stCxn id="19" idx="2"/>
            <a:endCxn id="4" idx="0"/>
          </p:cNvCxnSpPr>
          <p:nvPr/>
        </p:nvCxnSpPr>
        <p:spPr>
          <a:xfrm rot="5400000">
            <a:off x="2133443" y="1914260"/>
            <a:ext cx="237310" cy="1894719"/>
          </a:xfrm>
          <a:prstGeom prst="bentConnector3">
            <a:avLst>
              <a:gd name="adj1" fmla="val 50000"/>
            </a:avLst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/>
          <p:nvPr/>
        </p:nvCxnSpPr>
        <p:spPr>
          <a:xfrm>
            <a:off x="3199458" y="2877158"/>
            <a:ext cx="2000191" cy="121480"/>
          </a:xfrm>
          <a:prstGeom prst="bentConnector3">
            <a:avLst>
              <a:gd name="adj1" fmla="val 100094"/>
            </a:avLst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9" idx="3"/>
            <a:endCxn id="7" idx="1"/>
          </p:cNvCxnSpPr>
          <p:nvPr/>
        </p:nvCxnSpPr>
        <p:spPr>
          <a:xfrm>
            <a:off x="4046996" y="2471752"/>
            <a:ext cx="702044" cy="0"/>
          </a:xfrm>
          <a:prstGeom prst="straightConnector1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Rectangle 7"/>
          <p:cNvSpPr/>
          <p:nvPr/>
        </p:nvSpPr>
        <p:spPr>
          <a:xfrm>
            <a:off x="4352110" y="3878666"/>
            <a:ext cx="1356061" cy="542424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rgbClr val="000000"/>
                </a:solidFill>
              </a:rPr>
              <a:t>Sales Manager</a:t>
            </a:r>
            <a:br>
              <a:rPr lang="nb-NO" sz="1100">
                <a:solidFill>
                  <a:srgbClr val="000000"/>
                </a:solidFill>
              </a:rPr>
            </a:br>
            <a:r>
              <a:rPr lang="nb-NO" sz="1100">
                <a:solidFill>
                  <a:srgbClr val="000000"/>
                </a:solidFill>
              </a:rPr>
              <a:t>Administration </a:t>
            </a:r>
            <a:br>
              <a:rPr lang="nb-NO" sz="1100">
                <a:solidFill>
                  <a:srgbClr val="000000"/>
                </a:solidFill>
              </a:rPr>
            </a:br>
            <a:r>
              <a:rPr lang="nb-NO" sz="1100">
                <a:solidFill>
                  <a:srgbClr val="000000"/>
                </a:solidFill>
              </a:rPr>
              <a:t>CaddyMaster </a:t>
            </a:r>
            <a:br>
              <a:rPr lang="nb-NO" sz="1100">
                <a:solidFill>
                  <a:srgbClr val="000000"/>
                </a:solidFill>
              </a:rPr>
            </a:br>
            <a:r>
              <a:rPr lang="nb-NO" sz="1100">
                <a:solidFill>
                  <a:srgbClr val="000000"/>
                </a:solidFill>
              </a:rPr>
              <a:t>Professinoals</a:t>
            </a:r>
            <a:endParaRPr lang="nb-NO" sz="1100">
              <a:solidFill>
                <a:srgbClr val="000000"/>
              </a:solidFill>
            </a:endParaRPr>
          </a:p>
        </p:txBody>
      </p:sp>
      <p:sp>
        <p:nvSpPr>
          <p:cNvPr id="29" name="Rectangle 7"/>
          <p:cNvSpPr/>
          <p:nvPr/>
        </p:nvSpPr>
        <p:spPr>
          <a:xfrm>
            <a:off x="5880505" y="3878666"/>
            <a:ext cx="1356061" cy="542424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rgbClr val="000000"/>
                </a:solidFill>
              </a:rPr>
              <a:t>Driving Range</a:t>
            </a:r>
            <a:endParaRPr lang="nb-NO" sz="1100">
              <a:solidFill>
                <a:srgbClr val="000000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3199458" y="2759915"/>
            <a:ext cx="0" cy="203409"/>
          </a:xfrm>
          <a:prstGeom prst="straightConnector1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/>
          <p:nvPr/>
        </p:nvCxnSpPr>
        <p:spPr>
          <a:xfrm rot="5400000">
            <a:off x="2133443" y="2727897"/>
            <a:ext cx="237310" cy="1894719"/>
          </a:xfrm>
          <a:prstGeom prst="bentConnector3">
            <a:avLst>
              <a:gd name="adj1" fmla="val 50000"/>
            </a:avLst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/>
          <p:nvPr/>
        </p:nvCxnSpPr>
        <p:spPr>
          <a:xfrm>
            <a:off x="3199458" y="3700683"/>
            <a:ext cx="1830683" cy="135606"/>
          </a:xfrm>
          <a:prstGeom prst="bentConnector2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>
            <a:stCxn id="8" idx="2"/>
            <a:endCxn id="9" idx="0"/>
          </p:cNvCxnSpPr>
          <p:nvPr/>
        </p:nvCxnSpPr>
        <p:spPr>
          <a:xfrm>
            <a:off x="1304738" y="4370238"/>
            <a:ext cx="0" cy="203409"/>
          </a:xfrm>
          <a:prstGeom prst="straightConnector1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Elbow Connector 34"/>
          <p:cNvCxnSpPr>
            <a:endCxn id="10" idx="0"/>
          </p:cNvCxnSpPr>
          <p:nvPr/>
        </p:nvCxnSpPr>
        <p:spPr>
          <a:xfrm>
            <a:off x="1304738" y="4421091"/>
            <a:ext cx="1735570" cy="152556"/>
          </a:xfrm>
          <a:prstGeom prst="bentConnector2">
            <a:avLst/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ectangle 7"/>
          <p:cNvSpPr/>
          <p:nvPr/>
        </p:nvSpPr>
        <p:spPr>
          <a:xfrm>
            <a:off x="7330738" y="3878666"/>
            <a:ext cx="1356061" cy="542424"/>
          </a:xfrm>
          <a:prstGeom prst="rect">
            <a:avLst/>
          </a:prstGeom>
          <a:solidFill>
            <a:srgbClr val="DCDCDC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1100">
                <a:solidFill>
                  <a:srgbClr val="000000"/>
                </a:solidFill>
              </a:rPr>
              <a:t>Members Course Committee</a:t>
            </a:r>
            <a:endParaRPr lang="nb-NO" sz="1100">
              <a:solidFill>
                <a:srgbClr val="000000"/>
              </a:solidFill>
            </a:endParaRPr>
          </a:p>
        </p:txBody>
      </p:sp>
      <p:cxnSp>
        <p:nvCxnSpPr>
          <p:cNvPr id="38" name="Elbow Connector 37"/>
          <p:cNvCxnSpPr>
            <a:stCxn id="6" idx="2"/>
            <a:endCxn id="29" idx="0"/>
          </p:cNvCxnSpPr>
          <p:nvPr/>
        </p:nvCxnSpPr>
        <p:spPr>
          <a:xfrm rot="5400000">
            <a:off x="6630106" y="3438887"/>
            <a:ext cx="368208" cy="511348"/>
          </a:xfrm>
          <a:prstGeom prst="bentConnector3">
            <a:avLst>
              <a:gd name="adj1" fmla="val 50000"/>
            </a:avLst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Elbow Connector 38"/>
          <p:cNvCxnSpPr>
            <a:stCxn id="6" idx="2"/>
            <a:endCxn id="37" idx="0"/>
          </p:cNvCxnSpPr>
          <p:nvPr/>
        </p:nvCxnSpPr>
        <p:spPr>
          <a:xfrm rot="5400000" flipV="1">
            <a:off x="7355222" y="3225119"/>
            <a:ext cx="368208" cy="938884"/>
          </a:xfrm>
          <a:prstGeom prst="bentConnector3">
            <a:avLst>
              <a:gd name="adj1" fmla="val 50000"/>
            </a:avLst>
          </a:prstGeom>
          <a:ln w="28575">
            <a:solidFill>
              <a:srgbClr val="003366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434</Words>
  <Application>WPS Presentation</Application>
  <PresentationFormat>On-screen Show (4:3)</PresentationFormat>
  <Paragraphs>35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9" baseType="lpstr">
      <vt:lpstr>Arial</vt:lpstr>
      <vt:lpstr>SimSun</vt:lpstr>
      <vt:lpstr>Wingdings</vt:lpstr>
      <vt:lpstr>Arial</vt:lpstr>
      <vt:lpstr>Calibri</vt:lpstr>
      <vt:lpstr>Microsoft YaHei</vt:lpstr>
      <vt:lpstr>Arial Unicode MS</vt:lpstr>
      <vt:lpstr>Office Theme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Barry Kirk</cp:lastModifiedBy>
  <cp:revision>3</cp:revision>
  <dcterms:created xsi:type="dcterms:W3CDTF">2013-01-27T09:14:00Z</dcterms:created>
  <dcterms:modified xsi:type="dcterms:W3CDTF">2025-12-08T16:42:08Z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D5B53499076948FBAB9C42D8A3EA4603_13</vt:lpwstr>
  </property>
  <property fmtid="{D5CDD505-2E9C-101B-9397-08002B2CF9AE}" pid="3" name="KSOProductBuildVer">
    <vt:lpwstr>2057-12.2.0.23155</vt:lpwstr>
  </property>
</Properties>
</file>