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package/2006/relationships/metadata/thumbnail" Target="docProps/thumbnail.jpeg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6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9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743200" y="457200"/>
            <a:ext cx="2286000" cy="73152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srgbClr val="000000"/>
                </a:solidFill>
              </a:rPr>
              <a:t>EPGH ANDALUCIA S.A</a:t>
            </a:r>
            <a:endParaRPr sz="1400">
              <a:solidFill>
                <a:srgbClr val="000000"/>
              </a:solidFill>
            </a:endParaRPr>
          </a:p>
          <a:p>
            <a:pPr algn="ctr"/>
            <a:r>
              <a:rPr lang="nb-NO" sz="1400">
                <a:solidFill>
                  <a:srgbClr val="000000"/>
                </a:solidFill>
              </a:rPr>
              <a:t>Board of Directors</a:t>
            </a:r>
            <a:r>
              <a:rPr sz="1400">
                <a:solidFill>
                  <a:srgbClr val="000000"/>
                </a:solidFill>
              </a:rPr>
              <a:t>.</a:t>
            </a:r>
            <a:endParaRPr sz="1400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43200" y="2514600"/>
            <a:ext cx="2286000" cy="73152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400">
                <a:solidFill>
                  <a:srgbClr val="000000"/>
                </a:solidFill>
              </a:rPr>
              <a:t>EPGC – GOLF CLUB</a:t>
            </a:r>
            <a:endParaRPr sz="140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87960" y="2514600"/>
            <a:ext cx="2286000" cy="73152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srgbClr val="000000"/>
                </a:solidFill>
              </a:rPr>
              <a:t>GOLF SHOP</a:t>
            </a:r>
            <a:br>
              <a:rPr sz="1400">
                <a:solidFill>
                  <a:srgbClr val="000000"/>
                </a:solidFill>
              </a:rPr>
            </a:br>
            <a:r>
              <a:rPr lang="nb-NO" sz="1400">
                <a:solidFill>
                  <a:srgbClr val="000000"/>
                </a:solidFill>
              </a:rPr>
              <a:t>Franchised / Golfriends</a:t>
            </a:r>
            <a:endParaRPr lang="nb-NO" sz="140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440680" y="2514600"/>
            <a:ext cx="2286000" cy="73152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srgbClr val="000000"/>
                </a:solidFill>
              </a:rPr>
              <a:t>EPGC</a:t>
            </a:r>
            <a:r>
              <a:rPr lang="nb-NO" sz="1400">
                <a:solidFill>
                  <a:srgbClr val="000000"/>
                </a:solidFill>
              </a:rPr>
              <a:t> SL,</a:t>
            </a:r>
            <a:br>
              <a:rPr lang="nb-NO" sz="1400">
                <a:solidFill>
                  <a:srgbClr val="000000"/>
                </a:solidFill>
              </a:rPr>
            </a:br>
            <a:r>
              <a:rPr sz="1400">
                <a:solidFill>
                  <a:srgbClr val="000000"/>
                </a:solidFill>
              </a:rPr>
              <a:t> RESTAURANT</a:t>
            </a:r>
            <a:endParaRPr sz="140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962900" y="2498090"/>
            <a:ext cx="2286000" cy="73152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srgbClr val="000000"/>
                </a:solidFill>
              </a:rPr>
              <a:t>GOLF COURSE</a:t>
            </a:r>
            <a:br>
              <a:rPr sz="1400">
                <a:solidFill>
                  <a:srgbClr val="000000"/>
                </a:solidFill>
              </a:rPr>
            </a:br>
            <a:r>
              <a:rPr lang="nb-NO" sz="1400">
                <a:solidFill>
                  <a:srgbClr val="000000"/>
                </a:solidFill>
              </a:rPr>
              <a:t>surtec / Greens </a:t>
            </a:r>
            <a:endParaRPr lang="nb-NO" sz="140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975985" y="1554480"/>
            <a:ext cx="1828800" cy="548640"/>
          </a:xfrm>
          <a:prstGeom prst="rect">
            <a:avLst/>
          </a:prstGeom>
          <a:solidFill>
            <a:srgbClr val="DCDCD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200">
                <a:solidFill>
                  <a:srgbClr val="000000"/>
                </a:solidFill>
              </a:rPr>
              <a:t>President</a:t>
            </a:r>
            <a:br>
              <a:rPr sz="1200">
                <a:solidFill>
                  <a:srgbClr val="000000"/>
                </a:solidFill>
              </a:rPr>
            </a:br>
            <a:r>
              <a:rPr lang="nb-NO" sz="1200">
                <a:solidFill>
                  <a:srgbClr val="000000"/>
                </a:solidFill>
              </a:rPr>
              <a:t>Honorary position</a:t>
            </a:r>
            <a:endParaRPr lang="nb-NO" sz="120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6560" y="3657600"/>
            <a:ext cx="1828800" cy="731520"/>
          </a:xfrm>
          <a:prstGeom prst="rect">
            <a:avLst/>
          </a:prstGeom>
          <a:solidFill>
            <a:srgbClr val="DCDCD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>
                <a:solidFill>
                  <a:srgbClr val="000000"/>
                </a:solidFill>
              </a:rPr>
              <a:t>Joint Captains</a:t>
            </a:r>
            <a:endParaRPr sz="1100">
              <a:solidFill>
                <a:srgbClr val="000000"/>
              </a:solidFill>
            </a:endParaRPr>
          </a:p>
          <a:p>
            <a:pPr algn="ctr"/>
            <a:r>
              <a:rPr sz="1100">
                <a:solidFill>
                  <a:srgbClr val="000000"/>
                </a:solidFill>
              </a:rPr>
              <a:t>(Joint Vice Captains)</a:t>
            </a:r>
            <a:endParaRPr sz="110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6560" y="4663440"/>
            <a:ext cx="1828800" cy="1097280"/>
          </a:xfrm>
          <a:prstGeom prst="rect">
            <a:avLst/>
          </a:prstGeom>
          <a:solidFill>
            <a:srgbClr val="DCDCD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00">
                <a:solidFill>
                  <a:srgbClr val="000000"/>
                </a:solidFill>
              </a:rPr>
              <a:t>Club Committee:</a:t>
            </a:r>
            <a:endParaRPr sz="1000">
              <a:solidFill>
                <a:srgbClr val="000000"/>
              </a:solidFill>
            </a:endParaRPr>
          </a:p>
          <a:p>
            <a:pPr algn="ctr"/>
            <a:r>
              <a:rPr sz="1000">
                <a:solidFill>
                  <a:srgbClr val="000000"/>
                </a:solidFill>
              </a:rPr>
              <a:t>Golf Secretary</a:t>
            </a:r>
            <a:endParaRPr sz="1000">
              <a:solidFill>
                <a:srgbClr val="000000"/>
              </a:solidFill>
            </a:endParaRPr>
          </a:p>
          <a:p>
            <a:pPr algn="ctr"/>
            <a:r>
              <a:rPr sz="1000">
                <a:solidFill>
                  <a:srgbClr val="000000"/>
                </a:solidFill>
              </a:rPr>
              <a:t>Social Secretary</a:t>
            </a:r>
            <a:endParaRPr sz="100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25725" y="4663440"/>
            <a:ext cx="2091690" cy="1118870"/>
          </a:xfrm>
          <a:prstGeom prst="rect">
            <a:avLst/>
          </a:prstGeom>
          <a:solidFill>
            <a:srgbClr val="DCDCD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000">
                <a:solidFill>
                  <a:srgbClr val="000000"/>
                </a:solidFill>
              </a:rPr>
              <a:t>Sub Committees:</a:t>
            </a:r>
            <a:endParaRPr sz="1000">
              <a:solidFill>
                <a:srgbClr val="000000"/>
              </a:solidFill>
            </a:endParaRPr>
          </a:p>
          <a:p>
            <a:r>
              <a:rPr sz="1000">
                <a:solidFill>
                  <a:srgbClr val="000000"/>
                </a:solidFill>
              </a:rPr>
              <a:t>Social</a:t>
            </a:r>
            <a:endParaRPr sz="1000">
              <a:solidFill>
                <a:srgbClr val="000000"/>
              </a:solidFill>
            </a:endParaRPr>
          </a:p>
          <a:p>
            <a:r>
              <a:rPr sz="1000">
                <a:solidFill>
                  <a:srgbClr val="000000"/>
                </a:solidFill>
              </a:rPr>
              <a:t>Competition &amp; Handicap</a:t>
            </a:r>
            <a:endParaRPr sz="1000">
              <a:solidFill>
                <a:srgbClr val="000000"/>
              </a:solidFill>
            </a:endParaRPr>
          </a:p>
          <a:p>
            <a:r>
              <a:rPr sz="1000">
                <a:solidFill>
                  <a:srgbClr val="000000"/>
                </a:solidFill>
              </a:rPr>
              <a:t>Ladies</a:t>
            </a:r>
            <a:endParaRPr sz="1000">
              <a:solidFill>
                <a:srgbClr val="000000"/>
              </a:solidFill>
            </a:endParaRPr>
          </a:p>
          <a:p>
            <a:r>
              <a:rPr sz="1000">
                <a:solidFill>
                  <a:srgbClr val="000000"/>
                </a:solidFill>
              </a:rPr>
              <a:t>Men’s</a:t>
            </a:r>
            <a:endParaRPr sz="1000">
              <a:solidFill>
                <a:srgbClr val="000000"/>
              </a:solidFill>
            </a:endParaRPr>
          </a:p>
          <a:p>
            <a:r>
              <a:rPr sz="1000">
                <a:solidFill>
                  <a:srgbClr val="000000"/>
                </a:solidFill>
              </a:rPr>
              <a:t>Members Course</a:t>
            </a:r>
            <a:endParaRPr sz="1000">
              <a:solidFill>
                <a:srgbClr val="000000"/>
              </a:solidFill>
            </a:endParaRPr>
          </a:p>
        </p:txBody>
      </p:sp>
      <p:sp>
        <p:nvSpPr>
          <p:cNvPr id="19" name="Rectangle 5"/>
          <p:cNvSpPr/>
          <p:nvPr/>
        </p:nvSpPr>
        <p:spPr>
          <a:xfrm>
            <a:off x="2743200" y="1463040"/>
            <a:ext cx="2286000" cy="73152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000000"/>
                </a:solidFill>
              </a:rPr>
              <a:t>EPGH SAU</a:t>
            </a:r>
            <a:br>
              <a:rPr lang="nb-NO" sz="1400">
                <a:solidFill>
                  <a:srgbClr val="000000"/>
                </a:solidFill>
              </a:rPr>
            </a:br>
            <a:r>
              <a:rPr lang="nb-NO" sz="1400">
                <a:solidFill>
                  <a:srgbClr val="000000"/>
                </a:solidFill>
              </a:rPr>
              <a:t>MD &amp; Board of Directots</a:t>
            </a:r>
            <a:endParaRPr lang="nb-NO" sz="1400">
              <a:solidFill>
                <a:srgbClr val="000000"/>
              </a:solidFill>
            </a:endParaRPr>
          </a:p>
        </p:txBody>
      </p:sp>
      <p:cxnSp>
        <p:nvCxnSpPr>
          <p:cNvPr id="20" name="Straight Arrow Connector 19"/>
          <p:cNvCxnSpPr>
            <a:stCxn id="2" idx="2"/>
            <a:endCxn id="19" idx="0"/>
          </p:cNvCxnSpPr>
          <p:nvPr/>
        </p:nvCxnSpPr>
        <p:spPr>
          <a:xfrm>
            <a:off x="3886200" y="1188720"/>
            <a:ext cx="0" cy="274320"/>
          </a:xfrm>
          <a:prstGeom prst="straightConnector1">
            <a:avLst/>
          </a:prstGeom>
          <a:ln w="28575">
            <a:solidFill>
              <a:srgbClr val="0033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19" idx="2"/>
            <a:endCxn id="4" idx="0"/>
          </p:cNvCxnSpPr>
          <p:nvPr/>
        </p:nvCxnSpPr>
        <p:spPr>
          <a:xfrm rot="5400000">
            <a:off x="2448560" y="1076960"/>
            <a:ext cx="320040" cy="2555240"/>
          </a:xfrm>
          <a:prstGeom prst="bentConnector3">
            <a:avLst>
              <a:gd name="adj1" fmla="val 50000"/>
            </a:avLst>
          </a:prstGeom>
          <a:ln w="28575">
            <a:solidFill>
              <a:srgbClr val="0033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/>
          <p:nvPr/>
        </p:nvCxnSpPr>
        <p:spPr>
          <a:xfrm>
            <a:off x="3886200" y="2375535"/>
            <a:ext cx="2697480" cy="163830"/>
          </a:xfrm>
          <a:prstGeom prst="bentConnector3">
            <a:avLst>
              <a:gd name="adj1" fmla="val 100094"/>
            </a:avLst>
          </a:prstGeom>
          <a:ln w="28575">
            <a:solidFill>
              <a:srgbClr val="0033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9" idx="3"/>
            <a:endCxn id="7" idx="1"/>
          </p:cNvCxnSpPr>
          <p:nvPr/>
        </p:nvCxnSpPr>
        <p:spPr>
          <a:xfrm>
            <a:off x="5029200" y="1828800"/>
            <a:ext cx="946785" cy="0"/>
          </a:xfrm>
          <a:prstGeom prst="straightConnector1">
            <a:avLst/>
          </a:prstGeom>
          <a:ln w="28575">
            <a:solidFill>
              <a:srgbClr val="0033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7"/>
          <p:cNvSpPr/>
          <p:nvPr/>
        </p:nvSpPr>
        <p:spPr>
          <a:xfrm>
            <a:off x="5440680" y="3726180"/>
            <a:ext cx="1828800" cy="731520"/>
          </a:xfrm>
          <a:prstGeom prst="rect">
            <a:avLst/>
          </a:prstGeom>
          <a:solidFill>
            <a:srgbClr val="DCDCD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>
                <a:solidFill>
                  <a:srgbClr val="000000"/>
                </a:solidFill>
              </a:rPr>
              <a:t>Sales Manager</a:t>
            </a:r>
            <a:br>
              <a:rPr lang="nb-NO" sz="1100">
                <a:solidFill>
                  <a:srgbClr val="000000"/>
                </a:solidFill>
              </a:rPr>
            </a:br>
            <a:r>
              <a:rPr lang="nb-NO" sz="1100">
                <a:solidFill>
                  <a:srgbClr val="000000"/>
                </a:solidFill>
              </a:rPr>
              <a:t>Administration </a:t>
            </a:r>
            <a:br>
              <a:rPr lang="nb-NO" sz="1100">
                <a:solidFill>
                  <a:srgbClr val="000000"/>
                </a:solidFill>
              </a:rPr>
            </a:br>
            <a:r>
              <a:rPr lang="nb-NO" sz="1100">
                <a:solidFill>
                  <a:srgbClr val="000000"/>
                </a:solidFill>
              </a:rPr>
              <a:t>CaddyMaster </a:t>
            </a:r>
            <a:br>
              <a:rPr lang="nb-NO" sz="1100">
                <a:solidFill>
                  <a:srgbClr val="000000"/>
                </a:solidFill>
              </a:rPr>
            </a:br>
            <a:r>
              <a:rPr lang="nb-NO" sz="1100">
                <a:solidFill>
                  <a:srgbClr val="000000"/>
                </a:solidFill>
              </a:rPr>
              <a:t>Professinoals</a:t>
            </a:r>
            <a:endParaRPr lang="nb-NO" sz="1100">
              <a:solidFill>
                <a:srgbClr val="000000"/>
              </a:solidFill>
            </a:endParaRPr>
          </a:p>
        </p:txBody>
      </p:sp>
      <p:sp>
        <p:nvSpPr>
          <p:cNvPr id="29" name="Rectangle 7"/>
          <p:cNvSpPr/>
          <p:nvPr/>
        </p:nvSpPr>
        <p:spPr>
          <a:xfrm>
            <a:off x="7501890" y="3726180"/>
            <a:ext cx="1828800" cy="731520"/>
          </a:xfrm>
          <a:prstGeom prst="rect">
            <a:avLst/>
          </a:prstGeom>
          <a:solidFill>
            <a:srgbClr val="DCDCD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>
                <a:solidFill>
                  <a:srgbClr val="000000"/>
                </a:solidFill>
              </a:rPr>
              <a:t>Driving Range</a:t>
            </a:r>
            <a:endParaRPr lang="nb-NO" sz="1100">
              <a:solidFill>
                <a:srgbClr val="000000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3886200" y="2217420"/>
            <a:ext cx="0" cy="274320"/>
          </a:xfrm>
          <a:prstGeom prst="straightConnector1">
            <a:avLst/>
          </a:prstGeom>
          <a:ln w="28575">
            <a:solidFill>
              <a:srgbClr val="0033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/>
          <p:nvPr/>
        </p:nvCxnSpPr>
        <p:spPr>
          <a:xfrm rot="5400000">
            <a:off x="2448560" y="2174240"/>
            <a:ext cx="320040" cy="2555240"/>
          </a:xfrm>
          <a:prstGeom prst="bentConnector3">
            <a:avLst>
              <a:gd name="adj1" fmla="val 50000"/>
            </a:avLst>
          </a:prstGeom>
          <a:ln w="28575">
            <a:solidFill>
              <a:srgbClr val="0033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/>
          <p:nvPr/>
        </p:nvCxnSpPr>
        <p:spPr>
          <a:xfrm>
            <a:off x="3886200" y="3486150"/>
            <a:ext cx="2468880" cy="182880"/>
          </a:xfrm>
          <a:prstGeom prst="bentConnector2">
            <a:avLst/>
          </a:prstGeom>
          <a:ln w="28575">
            <a:solidFill>
              <a:srgbClr val="0033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8" idx="2"/>
            <a:endCxn id="9" idx="0"/>
          </p:cNvCxnSpPr>
          <p:nvPr/>
        </p:nvCxnSpPr>
        <p:spPr>
          <a:xfrm>
            <a:off x="1330960" y="4389120"/>
            <a:ext cx="0" cy="274320"/>
          </a:xfrm>
          <a:prstGeom prst="straightConnector1">
            <a:avLst/>
          </a:prstGeom>
          <a:ln w="28575">
            <a:solidFill>
              <a:srgbClr val="0033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endCxn id="10" idx="0"/>
          </p:cNvCxnSpPr>
          <p:nvPr/>
        </p:nvCxnSpPr>
        <p:spPr>
          <a:xfrm>
            <a:off x="1330960" y="4457700"/>
            <a:ext cx="2340610" cy="205740"/>
          </a:xfrm>
          <a:prstGeom prst="bentConnector2">
            <a:avLst/>
          </a:prstGeom>
          <a:ln w="28575">
            <a:solidFill>
              <a:srgbClr val="0033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7"/>
          <p:cNvSpPr/>
          <p:nvPr/>
        </p:nvSpPr>
        <p:spPr>
          <a:xfrm>
            <a:off x="9457690" y="3726180"/>
            <a:ext cx="1828800" cy="731520"/>
          </a:xfrm>
          <a:prstGeom prst="rect">
            <a:avLst/>
          </a:prstGeom>
          <a:solidFill>
            <a:srgbClr val="DCDCD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>
                <a:solidFill>
                  <a:srgbClr val="000000"/>
                </a:solidFill>
              </a:rPr>
              <a:t>Members Course Committee</a:t>
            </a:r>
            <a:endParaRPr lang="nb-NO" sz="1100">
              <a:solidFill>
                <a:srgbClr val="000000"/>
              </a:solidFill>
            </a:endParaRPr>
          </a:p>
        </p:txBody>
      </p:sp>
      <p:cxnSp>
        <p:nvCxnSpPr>
          <p:cNvPr id="38" name="Elbow Connector 37"/>
          <p:cNvCxnSpPr>
            <a:stCxn id="6" idx="2"/>
            <a:endCxn id="29" idx="0"/>
          </p:cNvCxnSpPr>
          <p:nvPr/>
        </p:nvCxnSpPr>
        <p:spPr>
          <a:xfrm rot="5400000">
            <a:off x="8512810" y="3133090"/>
            <a:ext cx="496570" cy="689610"/>
          </a:xfrm>
          <a:prstGeom prst="bentConnector3">
            <a:avLst>
              <a:gd name="adj1" fmla="val 50000"/>
            </a:avLst>
          </a:prstGeom>
          <a:ln w="28575">
            <a:solidFill>
              <a:srgbClr val="0033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6" idx="2"/>
            <a:endCxn id="37" idx="0"/>
          </p:cNvCxnSpPr>
          <p:nvPr/>
        </p:nvCxnSpPr>
        <p:spPr>
          <a:xfrm rot="5400000" flipV="1">
            <a:off x="9490710" y="2844800"/>
            <a:ext cx="496570" cy="1266190"/>
          </a:xfrm>
          <a:prstGeom prst="bentConnector3">
            <a:avLst>
              <a:gd name="adj1" fmla="val 50000"/>
            </a:avLst>
          </a:prstGeom>
          <a:ln w="28575">
            <a:solidFill>
              <a:srgbClr val="0033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434</Words>
  <Application>WPS Presentation</Application>
  <PresentationFormat>On-screen Show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Barry Kirk</cp:lastModifiedBy>
  <cp:revision>3</cp:revision>
  <dcterms:created xsi:type="dcterms:W3CDTF">2013-01-27T09:14:00Z</dcterms:created>
  <dcterms:modified xsi:type="dcterms:W3CDTF">2025-12-08T16:42:08Z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D5B53499076948FBAB9C42D8A3EA4603_13</vt:lpwstr>
  </property>
  <property fmtid="{D5CDD505-2E9C-101B-9397-08002B2CF9AE}" pid="3" name="KSOProductBuildVer">
    <vt:lpwstr>2057-12.2.0.23155</vt:lpwstr>
  </property>
</Properties>
</file>