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14"/>
  </p:notesMasterIdLst>
  <p:handoutMasterIdLst>
    <p:handoutMasterId r:id="rId15"/>
  </p:handoutMasterIdLst>
  <p:sldIdLst>
    <p:sldId id="553" r:id="rId2"/>
    <p:sldId id="554" r:id="rId3"/>
    <p:sldId id="264" r:id="rId4"/>
    <p:sldId id="448" r:id="rId5"/>
    <p:sldId id="666" r:id="rId6"/>
    <p:sldId id="668" r:id="rId7"/>
    <p:sldId id="404" r:id="rId8"/>
    <p:sldId id="516" r:id="rId9"/>
    <p:sldId id="381" r:id="rId10"/>
    <p:sldId id="612" r:id="rId11"/>
    <p:sldId id="379" r:id="rId12"/>
    <p:sldId id="627" r:id="rId13"/>
  </p:sldIdLst>
  <p:sldSz cx="10836275" cy="77041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649" userDrawn="1">
          <p15:clr>
            <a:srgbClr val="A4A3A4"/>
          </p15:clr>
        </p15:guide>
        <p15:guide id="2" pos="1145" userDrawn="1">
          <p15:clr>
            <a:srgbClr val="A4A3A4"/>
          </p15:clr>
        </p15:guide>
        <p15:guide id="3" pos="3821" userDrawn="1">
          <p15:clr>
            <a:srgbClr val="A4A3A4"/>
          </p15:clr>
        </p15:guide>
        <p15:guide id="4" pos="79" userDrawn="1">
          <p15:clr>
            <a:srgbClr val="A4A3A4"/>
          </p15:clr>
        </p15:guide>
        <p15:guide id="5" pos="1848" userDrawn="1">
          <p15:clr>
            <a:srgbClr val="A4A3A4"/>
          </p15:clr>
        </p15:guide>
        <p15:guide id="7" orient="horz" pos="4150" userDrawn="1">
          <p15:clr>
            <a:srgbClr val="A4A3A4"/>
          </p15:clr>
        </p15:guide>
        <p15:guide id="8" pos="1304" userDrawn="1">
          <p15:clr>
            <a:srgbClr val="A4A3A4"/>
          </p15:clr>
        </p15:guide>
        <p15:guide id="9" pos="5386" userDrawn="1">
          <p15:clr>
            <a:srgbClr val="A4A3A4"/>
          </p15:clr>
        </p15:guide>
        <p15:guide id="11" orient="horz" pos="4445" userDrawn="1">
          <p15:clr>
            <a:srgbClr val="A4A3A4"/>
          </p15:clr>
        </p15:guide>
        <p15:guide id="12" orient="horz" pos="862" userDrawn="1">
          <p15:clr>
            <a:srgbClr val="A4A3A4"/>
          </p15:clr>
        </p15:guide>
        <p15:guide id="13" orient="horz" pos="1156" userDrawn="1">
          <p15:clr>
            <a:srgbClr val="A4A3A4"/>
          </p15:clr>
        </p15:guide>
        <p15:guide id="14" orient="horz" pos="3583" userDrawn="1">
          <p15:clr>
            <a:srgbClr val="A4A3A4"/>
          </p15:clr>
        </p15:guide>
        <p15:guide id="15" orient="horz" pos="1950" userDrawn="1">
          <p15:clr>
            <a:srgbClr val="A4A3A4"/>
          </p15:clr>
        </p15:guide>
        <p15:guide id="16" pos="5046" userDrawn="1">
          <p15:clr>
            <a:srgbClr val="A4A3A4"/>
          </p15:clr>
        </p15:guide>
        <p15:guide id="17" pos="5704" userDrawn="1">
          <p15:clr>
            <a:srgbClr val="A4A3A4"/>
          </p15:clr>
        </p15:guide>
        <p15:guide id="18" pos="6293" userDrawn="1">
          <p15:clr>
            <a:srgbClr val="A4A3A4"/>
          </p15:clr>
        </p15:guide>
        <p15:guide id="19" pos="6826" userDrawn="1">
          <p15:clr>
            <a:srgbClr val="A4A3A4"/>
          </p15:clr>
        </p15:guide>
        <p15:guide id="20" orient="horz" pos="4853" userDrawn="1">
          <p15:clr>
            <a:srgbClr val="A4A3A4"/>
          </p15:clr>
        </p15:guide>
        <p15:guide id="21" orient="horz" userDrawn="1">
          <p15:clr>
            <a:srgbClr val="A4A3A4"/>
          </p15:clr>
        </p15:guide>
        <p15:guide id="22" pos="737" userDrawn="1">
          <p15:clr>
            <a:srgbClr val="A4A3A4"/>
          </p15:clr>
        </p15:guide>
        <p15:guide id="23" pos="6475" userDrawn="1">
          <p15:clr>
            <a:srgbClr val="A4A3A4"/>
          </p15:clr>
        </p15:guide>
        <p15:guide id="24" orient="horz" pos="45"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2"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F2525"/>
    <a:srgbClr val="3F4D87"/>
    <a:srgbClr val="1483C1"/>
    <a:srgbClr val="F7AD02"/>
    <a:srgbClr val="E95524"/>
    <a:srgbClr val="D6DADE"/>
    <a:srgbClr val="9466A7"/>
    <a:srgbClr val="294F38"/>
    <a:srgbClr val="7F7767"/>
    <a:srgbClr val="B2B1B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11"/>
    <p:restoredTop sz="92943"/>
  </p:normalViewPr>
  <p:slideViewPr>
    <p:cSldViewPr snapToGrid="0" showGuides="1">
      <p:cViewPr varScale="1">
        <p:scale>
          <a:sx n="104" d="100"/>
          <a:sy n="104" d="100"/>
        </p:scale>
        <p:origin x="2416" y="208"/>
      </p:cViewPr>
      <p:guideLst>
        <p:guide orient="horz" pos="4649"/>
        <p:guide pos="1145"/>
        <p:guide pos="3821"/>
        <p:guide pos="79"/>
        <p:guide pos="1848"/>
        <p:guide orient="horz" pos="4150"/>
        <p:guide pos="1304"/>
        <p:guide pos="5386"/>
        <p:guide orient="horz" pos="4445"/>
        <p:guide orient="horz" pos="862"/>
        <p:guide orient="horz" pos="1156"/>
        <p:guide orient="horz" pos="3583"/>
        <p:guide orient="horz" pos="1950"/>
        <p:guide pos="5046"/>
        <p:guide pos="5704"/>
        <p:guide pos="6293"/>
        <p:guide pos="6826"/>
        <p:guide orient="horz" pos="4853"/>
        <p:guide orient="horz"/>
        <p:guide pos="737"/>
        <p:guide pos="6475"/>
        <p:guide orient="horz" pos="45"/>
      </p:guideLst>
    </p:cSldViewPr>
  </p:slideViewPr>
  <p:outlineViewPr>
    <p:cViewPr>
      <p:scale>
        <a:sx n="100" d="100"/>
        <a:sy n="100" d="100"/>
      </p:scale>
      <p:origin x="0" y="0"/>
    </p:cViewPr>
  </p:outlineViewPr>
  <p:notesTextViewPr>
    <p:cViewPr>
      <p:scale>
        <a:sx n="1" d="1"/>
        <a:sy n="1" d="1"/>
      </p:scale>
      <p:origin x="0" y="0"/>
    </p:cViewPr>
  </p:notesTextViewPr>
  <p:sorterViewPr>
    <p:cViewPr>
      <p:scale>
        <a:sx n="20" d="100"/>
        <a:sy n="20" d="100"/>
      </p:scale>
      <p:origin x="0" y="0"/>
    </p:cViewPr>
  </p:sorterViewPr>
  <p:notesViewPr>
    <p:cSldViewPr snapToGrid="0" showGuides="1">
      <p:cViewPr varScale="1">
        <p:scale>
          <a:sx n="126" d="100"/>
          <a:sy n="126" d="100"/>
        </p:scale>
        <p:origin x="1944"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8823BDAD-D88A-2FAB-036B-DB792D9C760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Marcador de fecha 2">
            <a:extLst>
              <a:ext uri="{FF2B5EF4-FFF2-40B4-BE49-F238E27FC236}">
                <a16:creationId xmlns:a16="http://schemas.microsoft.com/office/drawing/2014/main" id="{D853F26F-47EC-C0E4-D311-ADD41CF8667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E5D2CC7-0214-0747-843E-1C88E84286E8}" type="datetimeFigureOut">
              <a:rPr lang="de-DE" smtClean="0"/>
              <a:t>03.07.25</a:t>
            </a:fld>
            <a:endParaRPr lang="de-DE"/>
          </a:p>
        </p:txBody>
      </p:sp>
      <p:sp>
        <p:nvSpPr>
          <p:cNvPr id="4" name="Marcador de pie de página 3">
            <a:extLst>
              <a:ext uri="{FF2B5EF4-FFF2-40B4-BE49-F238E27FC236}">
                <a16:creationId xmlns:a16="http://schemas.microsoft.com/office/drawing/2014/main" id="{949BD553-6900-575B-6FC2-A0A3F9EB9F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Marcador de número de diapositiva 4">
            <a:extLst>
              <a:ext uri="{FF2B5EF4-FFF2-40B4-BE49-F238E27FC236}">
                <a16:creationId xmlns:a16="http://schemas.microsoft.com/office/drawing/2014/main" id="{C4563526-77A2-B0AD-541B-1F0A7EA26F9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3ECC68-2F68-C64D-9650-777015F1B198}" type="slidenum">
              <a:rPr lang="de-DE" smtClean="0"/>
              <a:t>‹Nº›</a:t>
            </a:fld>
            <a:endParaRPr lang="de-DE"/>
          </a:p>
        </p:txBody>
      </p:sp>
    </p:spTree>
    <p:extLst>
      <p:ext uri="{BB962C8B-B14F-4D97-AF65-F5344CB8AC3E}">
        <p14:creationId xmlns:p14="http://schemas.microsoft.com/office/powerpoint/2010/main" val="3304730968"/>
      </p:ext>
    </p:extLst>
  </p:cSld>
  <p:clrMap bg1="lt1" tx1="dk1" bg2="lt2" tx2="dk2" accent1="accent1" accent2="accent2" accent3="accent3" accent4="accent4" accent5="accent5" accent6="accent6" hlink="hlink" folHlink="folHlink"/>
  <p:hf hdr="0" ftr="0" dt="0"/>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C950B4-7E2E-3A4E-B3C4-14D18AE7A617}" type="datetimeFigureOut">
              <a:rPr lang="de-DE" smtClean="0"/>
              <a:t>03.07.25</a:t>
            </a:fld>
            <a:endParaRPr lang="de-DE"/>
          </a:p>
        </p:txBody>
      </p:sp>
      <p:sp>
        <p:nvSpPr>
          <p:cNvPr id="4" name="Marcador de imagen de diapositiva 3"/>
          <p:cNvSpPr>
            <a:spLocks noGrp="1" noRot="1" noChangeAspect="1"/>
          </p:cNvSpPr>
          <p:nvPr>
            <p:ph type="sldImg" idx="2"/>
          </p:nvPr>
        </p:nvSpPr>
        <p:spPr>
          <a:xfrm>
            <a:off x="1258888" y="1143000"/>
            <a:ext cx="4340225"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de-D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464844-83E5-BB47-8C05-9046ADC18354}" type="slidenum">
              <a:rPr lang="de-DE" smtClean="0"/>
              <a:t>‹Nº›</a:t>
            </a:fld>
            <a:endParaRPr lang="de-DE"/>
          </a:p>
        </p:txBody>
      </p:sp>
    </p:spTree>
    <p:extLst>
      <p:ext uri="{BB962C8B-B14F-4D97-AF65-F5344CB8AC3E}">
        <p14:creationId xmlns:p14="http://schemas.microsoft.com/office/powerpoint/2010/main" val="342778021"/>
      </p:ext>
    </p:extLst>
  </p:cSld>
  <p:clrMap bg1="lt1" tx1="dk1" bg2="lt2" tx2="dk2" accent1="accent1" accent2="accent2" accent3="accent3" accent4="accent4" accent5="accent5" accent6="accent6" hlink="hlink" folHlink="folHlink"/>
  <p:hf hdr="0" ftr="0" dt="0"/>
  <p:notesStyle>
    <a:lvl1pPr marL="0" algn="l" defTabSz="1003345" rtl="0" eaLnBrk="1" latinLnBrk="0" hangingPunct="1">
      <a:defRPr sz="1316" kern="1200">
        <a:solidFill>
          <a:schemeClr val="tx1"/>
        </a:solidFill>
        <a:latin typeface="+mn-lt"/>
        <a:ea typeface="+mn-ea"/>
        <a:cs typeface="+mn-cs"/>
      </a:defRPr>
    </a:lvl1pPr>
    <a:lvl2pPr marL="501673" algn="l" defTabSz="1003345" rtl="0" eaLnBrk="1" latinLnBrk="0" hangingPunct="1">
      <a:defRPr sz="1316" kern="1200">
        <a:solidFill>
          <a:schemeClr val="tx1"/>
        </a:solidFill>
        <a:latin typeface="+mn-lt"/>
        <a:ea typeface="+mn-ea"/>
        <a:cs typeface="+mn-cs"/>
      </a:defRPr>
    </a:lvl2pPr>
    <a:lvl3pPr marL="1003345" algn="l" defTabSz="1003345" rtl="0" eaLnBrk="1" latinLnBrk="0" hangingPunct="1">
      <a:defRPr sz="1316" kern="1200">
        <a:solidFill>
          <a:schemeClr val="tx1"/>
        </a:solidFill>
        <a:latin typeface="+mn-lt"/>
        <a:ea typeface="+mn-ea"/>
        <a:cs typeface="+mn-cs"/>
      </a:defRPr>
    </a:lvl3pPr>
    <a:lvl4pPr marL="1505018" algn="l" defTabSz="1003345" rtl="0" eaLnBrk="1" latinLnBrk="0" hangingPunct="1">
      <a:defRPr sz="1316" kern="1200">
        <a:solidFill>
          <a:schemeClr val="tx1"/>
        </a:solidFill>
        <a:latin typeface="+mn-lt"/>
        <a:ea typeface="+mn-ea"/>
        <a:cs typeface="+mn-cs"/>
      </a:defRPr>
    </a:lvl4pPr>
    <a:lvl5pPr marL="2006691" algn="l" defTabSz="1003345" rtl="0" eaLnBrk="1" latinLnBrk="0" hangingPunct="1">
      <a:defRPr sz="1316" kern="1200">
        <a:solidFill>
          <a:schemeClr val="tx1"/>
        </a:solidFill>
        <a:latin typeface="+mn-lt"/>
        <a:ea typeface="+mn-ea"/>
        <a:cs typeface="+mn-cs"/>
      </a:defRPr>
    </a:lvl5pPr>
    <a:lvl6pPr marL="2508363" algn="l" defTabSz="1003345" rtl="0" eaLnBrk="1" latinLnBrk="0" hangingPunct="1">
      <a:defRPr sz="1316" kern="1200">
        <a:solidFill>
          <a:schemeClr val="tx1"/>
        </a:solidFill>
        <a:latin typeface="+mn-lt"/>
        <a:ea typeface="+mn-ea"/>
        <a:cs typeface="+mn-cs"/>
      </a:defRPr>
    </a:lvl6pPr>
    <a:lvl7pPr marL="3010036" algn="l" defTabSz="1003345" rtl="0" eaLnBrk="1" latinLnBrk="0" hangingPunct="1">
      <a:defRPr sz="1316" kern="1200">
        <a:solidFill>
          <a:schemeClr val="tx1"/>
        </a:solidFill>
        <a:latin typeface="+mn-lt"/>
        <a:ea typeface="+mn-ea"/>
        <a:cs typeface="+mn-cs"/>
      </a:defRPr>
    </a:lvl7pPr>
    <a:lvl8pPr marL="3511708" algn="l" defTabSz="1003345" rtl="0" eaLnBrk="1" latinLnBrk="0" hangingPunct="1">
      <a:defRPr sz="1316" kern="1200">
        <a:solidFill>
          <a:schemeClr val="tx1"/>
        </a:solidFill>
        <a:latin typeface="+mn-lt"/>
        <a:ea typeface="+mn-ea"/>
        <a:cs typeface="+mn-cs"/>
      </a:defRPr>
    </a:lvl8pPr>
    <a:lvl9pPr marL="4013381" algn="l" defTabSz="1003345" rtl="0" eaLnBrk="1" latinLnBrk="0" hangingPunct="1">
      <a:defRPr sz="131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258888" y="1143000"/>
            <a:ext cx="4340225" cy="3086100"/>
          </a:xfrm>
        </p:spPr>
      </p:sp>
      <p:sp>
        <p:nvSpPr>
          <p:cNvPr id="3" name="Marcador de notas 2"/>
          <p:cNvSpPr>
            <a:spLocks noGrp="1"/>
          </p:cNvSpPr>
          <p:nvPr>
            <p:ph type="body" idx="1"/>
          </p:nvPr>
        </p:nvSpPr>
        <p:spPr/>
        <p:txBody>
          <a:bodyPr/>
          <a:lstStyle/>
          <a:p>
            <a:endParaRPr lang="de-DE"/>
          </a:p>
        </p:txBody>
      </p:sp>
      <p:sp>
        <p:nvSpPr>
          <p:cNvPr id="4" name="Marcador de número de diapositiva 3"/>
          <p:cNvSpPr>
            <a:spLocks noGrp="1"/>
          </p:cNvSpPr>
          <p:nvPr>
            <p:ph type="sldNum" sz="quarter" idx="5"/>
          </p:nvPr>
        </p:nvSpPr>
        <p:spPr/>
        <p:txBody>
          <a:bodyPr/>
          <a:lstStyle/>
          <a:p>
            <a:fld id="{D6464844-83E5-BB47-8C05-9046ADC18354}" type="slidenum">
              <a:rPr lang="de-DE" smtClean="0"/>
              <a:t>4</a:t>
            </a:fld>
            <a:endParaRPr lang="de-DE"/>
          </a:p>
        </p:txBody>
      </p:sp>
    </p:spTree>
    <p:extLst>
      <p:ext uri="{BB962C8B-B14F-4D97-AF65-F5344CB8AC3E}">
        <p14:creationId xmlns:p14="http://schemas.microsoft.com/office/powerpoint/2010/main" val="204993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812721" y="1260840"/>
            <a:ext cx="9210834" cy="2682181"/>
          </a:xfrm>
        </p:spPr>
        <p:txBody>
          <a:bodyPr anchor="b"/>
          <a:lstStyle>
            <a:lvl1pPr algn="ctr">
              <a:defRPr sz="674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54535" y="4046457"/>
            <a:ext cx="8127206" cy="1860049"/>
          </a:xfrm>
        </p:spPr>
        <p:txBody>
          <a:bodyPr/>
          <a:lstStyle>
            <a:lvl1pPr marL="0" indent="0" algn="ctr">
              <a:buNone/>
              <a:defRPr sz="2696"/>
            </a:lvl1pPr>
            <a:lvl2pPr marL="513618" indent="0" algn="ctr">
              <a:buNone/>
              <a:defRPr sz="2247"/>
            </a:lvl2pPr>
            <a:lvl3pPr marL="1027237" indent="0" algn="ctr">
              <a:buNone/>
              <a:defRPr sz="2022"/>
            </a:lvl3pPr>
            <a:lvl4pPr marL="1540855" indent="0" algn="ctr">
              <a:buNone/>
              <a:defRPr sz="1797"/>
            </a:lvl4pPr>
            <a:lvl5pPr marL="2054474" indent="0" algn="ctr">
              <a:buNone/>
              <a:defRPr sz="1797"/>
            </a:lvl5pPr>
            <a:lvl6pPr marL="2568092" indent="0" algn="ctr">
              <a:buNone/>
              <a:defRPr sz="1797"/>
            </a:lvl6pPr>
            <a:lvl7pPr marL="3081711" indent="0" algn="ctr">
              <a:buNone/>
              <a:defRPr sz="1797"/>
            </a:lvl7pPr>
            <a:lvl8pPr marL="3595329" indent="0" algn="ctr">
              <a:buNone/>
              <a:defRPr sz="1797"/>
            </a:lvl8pPr>
            <a:lvl9pPr marL="4108948" indent="0" algn="ctr">
              <a:buNone/>
              <a:defRPr sz="1797"/>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DDEB4C3-3F05-8B40-A428-ECB3E5BD9E09}" type="datetime1">
              <a:rPr lang="es-ES" smtClean="0"/>
              <a:t>3/7/25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642282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AB902C1D-8492-8A4C-9740-22D32F5652EE}" type="datetime1">
              <a:rPr lang="es-ES" smtClean="0"/>
              <a:t>3/7/25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16474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4710" y="410174"/>
            <a:ext cx="2336572" cy="6528901"/>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744994" y="410174"/>
            <a:ext cx="6874262" cy="6528901"/>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45CA783-40D8-F04A-8EC4-71661B5A71D7}" type="datetime1">
              <a:rPr lang="es-ES" smtClean="0"/>
              <a:t>3/7/25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370435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79AFE50B-8250-B446-BD82-B656A21C23DE}" type="datetime1">
              <a:rPr lang="es-ES" smtClean="0"/>
              <a:t>3/7/25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3389058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39351" y="1920687"/>
            <a:ext cx="9346287" cy="3204707"/>
          </a:xfrm>
        </p:spPr>
        <p:txBody>
          <a:bodyPr anchor="b"/>
          <a:lstStyle>
            <a:lvl1pPr>
              <a:defRPr sz="674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39351" y="5155711"/>
            <a:ext cx="9346287" cy="1685280"/>
          </a:xfrm>
        </p:spPr>
        <p:txBody>
          <a:bodyPr/>
          <a:lstStyle>
            <a:lvl1pPr marL="0" indent="0">
              <a:buNone/>
              <a:defRPr sz="2696">
                <a:solidFill>
                  <a:schemeClr val="tx1"/>
                </a:solidFill>
              </a:defRPr>
            </a:lvl1pPr>
            <a:lvl2pPr marL="513618" indent="0">
              <a:buNone/>
              <a:defRPr sz="2247">
                <a:solidFill>
                  <a:schemeClr val="tx1">
                    <a:tint val="75000"/>
                  </a:schemeClr>
                </a:solidFill>
              </a:defRPr>
            </a:lvl2pPr>
            <a:lvl3pPr marL="1027237" indent="0">
              <a:buNone/>
              <a:defRPr sz="2022">
                <a:solidFill>
                  <a:schemeClr val="tx1">
                    <a:tint val="75000"/>
                  </a:schemeClr>
                </a:solidFill>
              </a:defRPr>
            </a:lvl3pPr>
            <a:lvl4pPr marL="1540855" indent="0">
              <a:buNone/>
              <a:defRPr sz="1797">
                <a:solidFill>
                  <a:schemeClr val="tx1">
                    <a:tint val="75000"/>
                  </a:schemeClr>
                </a:solidFill>
              </a:defRPr>
            </a:lvl4pPr>
            <a:lvl5pPr marL="2054474" indent="0">
              <a:buNone/>
              <a:defRPr sz="1797">
                <a:solidFill>
                  <a:schemeClr val="tx1">
                    <a:tint val="75000"/>
                  </a:schemeClr>
                </a:solidFill>
              </a:defRPr>
            </a:lvl5pPr>
            <a:lvl6pPr marL="2568092" indent="0">
              <a:buNone/>
              <a:defRPr sz="1797">
                <a:solidFill>
                  <a:schemeClr val="tx1">
                    <a:tint val="75000"/>
                  </a:schemeClr>
                </a:solidFill>
              </a:defRPr>
            </a:lvl6pPr>
            <a:lvl7pPr marL="3081711" indent="0">
              <a:buNone/>
              <a:defRPr sz="1797">
                <a:solidFill>
                  <a:schemeClr val="tx1">
                    <a:tint val="75000"/>
                  </a:schemeClr>
                </a:solidFill>
              </a:defRPr>
            </a:lvl7pPr>
            <a:lvl8pPr marL="3595329" indent="0">
              <a:buNone/>
              <a:defRPr sz="1797">
                <a:solidFill>
                  <a:schemeClr val="tx1">
                    <a:tint val="75000"/>
                  </a:schemeClr>
                </a:solidFill>
              </a:defRPr>
            </a:lvl8pPr>
            <a:lvl9pPr marL="4108948" indent="0">
              <a:buNone/>
              <a:defRPr sz="1797">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18473F34-5CEA-8546-B631-F1EA278E2954}" type="datetime1">
              <a:rPr lang="es-ES" smtClean="0"/>
              <a:t>3/7/25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2137905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744994" y="2050870"/>
            <a:ext cx="4605417" cy="488820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485864" y="2050870"/>
            <a:ext cx="4605417" cy="4888205"/>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1147A05-3EE2-EF41-B05E-5970B36F6FB0}" type="datetime1">
              <a:rPr lang="es-ES" smtClean="0"/>
              <a:t>3/7/25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2973146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746405" y="410175"/>
            <a:ext cx="9346287" cy="1489111"/>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746406" y="1888584"/>
            <a:ext cx="4584252" cy="925566"/>
          </a:xfrm>
        </p:spPr>
        <p:txBody>
          <a:bodyPr anchor="b"/>
          <a:lstStyle>
            <a:lvl1pPr marL="0" indent="0">
              <a:buNone/>
              <a:defRPr sz="2696" b="1"/>
            </a:lvl1pPr>
            <a:lvl2pPr marL="513618" indent="0">
              <a:buNone/>
              <a:defRPr sz="2247" b="1"/>
            </a:lvl2pPr>
            <a:lvl3pPr marL="1027237" indent="0">
              <a:buNone/>
              <a:defRPr sz="2022" b="1"/>
            </a:lvl3pPr>
            <a:lvl4pPr marL="1540855" indent="0">
              <a:buNone/>
              <a:defRPr sz="1797" b="1"/>
            </a:lvl4pPr>
            <a:lvl5pPr marL="2054474" indent="0">
              <a:buNone/>
              <a:defRPr sz="1797" b="1"/>
            </a:lvl5pPr>
            <a:lvl6pPr marL="2568092" indent="0">
              <a:buNone/>
              <a:defRPr sz="1797" b="1"/>
            </a:lvl6pPr>
            <a:lvl7pPr marL="3081711" indent="0">
              <a:buNone/>
              <a:defRPr sz="1797" b="1"/>
            </a:lvl7pPr>
            <a:lvl8pPr marL="3595329" indent="0">
              <a:buNone/>
              <a:defRPr sz="1797" b="1"/>
            </a:lvl8pPr>
            <a:lvl9pPr marL="4108948" indent="0">
              <a:buNone/>
              <a:defRPr sz="1797" b="1"/>
            </a:lvl9pPr>
          </a:lstStyle>
          <a:p>
            <a:pPr lvl="0"/>
            <a:r>
              <a:rPr lang="es-ES"/>
              <a:t>Haga clic para modificar los estilos de texto del patrón</a:t>
            </a:r>
          </a:p>
        </p:txBody>
      </p:sp>
      <p:sp>
        <p:nvSpPr>
          <p:cNvPr id="4" name="Content Placeholder 3"/>
          <p:cNvSpPr>
            <a:spLocks noGrp="1"/>
          </p:cNvSpPr>
          <p:nvPr>
            <p:ph sz="half" idx="2"/>
          </p:nvPr>
        </p:nvSpPr>
        <p:spPr>
          <a:xfrm>
            <a:off x="746406" y="2814151"/>
            <a:ext cx="4584252" cy="413919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485865" y="1888584"/>
            <a:ext cx="4606828" cy="925566"/>
          </a:xfrm>
        </p:spPr>
        <p:txBody>
          <a:bodyPr anchor="b"/>
          <a:lstStyle>
            <a:lvl1pPr marL="0" indent="0">
              <a:buNone/>
              <a:defRPr sz="2696" b="1"/>
            </a:lvl1pPr>
            <a:lvl2pPr marL="513618" indent="0">
              <a:buNone/>
              <a:defRPr sz="2247" b="1"/>
            </a:lvl2pPr>
            <a:lvl3pPr marL="1027237" indent="0">
              <a:buNone/>
              <a:defRPr sz="2022" b="1"/>
            </a:lvl3pPr>
            <a:lvl4pPr marL="1540855" indent="0">
              <a:buNone/>
              <a:defRPr sz="1797" b="1"/>
            </a:lvl4pPr>
            <a:lvl5pPr marL="2054474" indent="0">
              <a:buNone/>
              <a:defRPr sz="1797" b="1"/>
            </a:lvl5pPr>
            <a:lvl6pPr marL="2568092" indent="0">
              <a:buNone/>
              <a:defRPr sz="1797" b="1"/>
            </a:lvl6pPr>
            <a:lvl7pPr marL="3081711" indent="0">
              <a:buNone/>
              <a:defRPr sz="1797" b="1"/>
            </a:lvl7pPr>
            <a:lvl8pPr marL="3595329" indent="0">
              <a:buNone/>
              <a:defRPr sz="1797" b="1"/>
            </a:lvl8pPr>
            <a:lvl9pPr marL="4108948" indent="0">
              <a:buNone/>
              <a:defRPr sz="1797" b="1"/>
            </a:lvl9pPr>
          </a:lstStyle>
          <a:p>
            <a:pPr lvl="0"/>
            <a:r>
              <a:rPr lang="es-ES"/>
              <a:t>Haga clic para modificar los estilos de texto del patrón</a:t>
            </a:r>
          </a:p>
        </p:txBody>
      </p:sp>
      <p:sp>
        <p:nvSpPr>
          <p:cNvPr id="6" name="Content Placeholder 5"/>
          <p:cNvSpPr>
            <a:spLocks noGrp="1"/>
          </p:cNvSpPr>
          <p:nvPr>
            <p:ph sz="quarter" idx="4"/>
          </p:nvPr>
        </p:nvSpPr>
        <p:spPr>
          <a:xfrm>
            <a:off x="5485865" y="2814151"/>
            <a:ext cx="4606828" cy="4139191"/>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40A6CFF5-05D6-3946-A195-F70B22EDB3D2}" type="datetime1">
              <a:rPr lang="es-ES" smtClean="0"/>
              <a:t>3/7/25</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1495911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6BC220E-F8D6-DC41-82C4-C0F981F338C5}" type="datetime1">
              <a:rPr lang="es-ES" smtClean="0"/>
              <a:t>3/7/25</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815737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3B0B7-5699-D74C-892D-516187E49894}" type="datetime1">
              <a:rPr lang="es-ES" smtClean="0"/>
              <a:t>3/7/25</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944459721"/>
      </p:ext>
    </p:extLst>
  </p:cSld>
  <p:clrMapOvr>
    <a:masterClrMapping/>
  </p:clrMapOvr>
  <p:extLst>
    <p:ext uri="{DCECCB84-F9BA-43D5-87BE-67443E8EF086}">
      <p15:sldGuideLst xmlns:p15="http://schemas.microsoft.com/office/powerpoint/2012/main">
        <p15:guide id="1" orient="horz" pos="2426" userDrawn="1">
          <p15:clr>
            <a:srgbClr val="FBAE40"/>
          </p15:clr>
        </p15:guide>
        <p15:guide id="2" pos="3413"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46405" y="513609"/>
            <a:ext cx="3494981" cy="1797632"/>
          </a:xfrm>
        </p:spPr>
        <p:txBody>
          <a:bodyPr anchor="b"/>
          <a:lstStyle>
            <a:lvl1pPr>
              <a:defRPr sz="3595"/>
            </a:lvl1pPr>
          </a:lstStyle>
          <a:p>
            <a:r>
              <a:rPr lang="es-ES"/>
              <a:t>Haga clic para modificar el estilo de título del patrón</a:t>
            </a:r>
            <a:endParaRPr lang="en-US" dirty="0"/>
          </a:p>
        </p:txBody>
      </p:sp>
      <p:sp>
        <p:nvSpPr>
          <p:cNvPr id="3" name="Content Placeholder 2"/>
          <p:cNvSpPr>
            <a:spLocks noGrp="1"/>
          </p:cNvSpPr>
          <p:nvPr>
            <p:ph idx="1"/>
          </p:nvPr>
        </p:nvSpPr>
        <p:spPr>
          <a:xfrm>
            <a:off x="4606828" y="1109255"/>
            <a:ext cx="5485864" cy="5474931"/>
          </a:xfrm>
        </p:spPr>
        <p:txBody>
          <a:bodyPr/>
          <a:lstStyle>
            <a:lvl1pPr>
              <a:defRPr sz="3595"/>
            </a:lvl1pPr>
            <a:lvl2pPr>
              <a:defRPr sz="3146"/>
            </a:lvl2pPr>
            <a:lvl3pPr>
              <a:defRPr sz="2696"/>
            </a:lvl3pPr>
            <a:lvl4pPr>
              <a:defRPr sz="2247"/>
            </a:lvl4pPr>
            <a:lvl5pPr>
              <a:defRPr sz="2247"/>
            </a:lvl5pPr>
            <a:lvl6pPr>
              <a:defRPr sz="2247"/>
            </a:lvl6pPr>
            <a:lvl7pPr>
              <a:defRPr sz="2247"/>
            </a:lvl7pPr>
            <a:lvl8pPr>
              <a:defRPr sz="2247"/>
            </a:lvl8pPr>
            <a:lvl9pPr>
              <a:defRPr sz="2247"/>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46405" y="2311241"/>
            <a:ext cx="3494981" cy="4281861"/>
          </a:xfrm>
        </p:spPr>
        <p:txBody>
          <a:bodyPr/>
          <a:lstStyle>
            <a:lvl1pPr marL="0" indent="0">
              <a:buNone/>
              <a:defRPr sz="1797"/>
            </a:lvl1pPr>
            <a:lvl2pPr marL="513618" indent="0">
              <a:buNone/>
              <a:defRPr sz="1573"/>
            </a:lvl2pPr>
            <a:lvl3pPr marL="1027237" indent="0">
              <a:buNone/>
              <a:defRPr sz="1348"/>
            </a:lvl3pPr>
            <a:lvl4pPr marL="1540855" indent="0">
              <a:buNone/>
              <a:defRPr sz="1123"/>
            </a:lvl4pPr>
            <a:lvl5pPr marL="2054474" indent="0">
              <a:buNone/>
              <a:defRPr sz="1123"/>
            </a:lvl5pPr>
            <a:lvl6pPr marL="2568092" indent="0">
              <a:buNone/>
              <a:defRPr sz="1123"/>
            </a:lvl6pPr>
            <a:lvl7pPr marL="3081711" indent="0">
              <a:buNone/>
              <a:defRPr sz="1123"/>
            </a:lvl7pPr>
            <a:lvl8pPr marL="3595329" indent="0">
              <a:buNone/>
              <a:defRPr sz="1123"/>
            </a:lvl8pPr>
            <a:lvl9pPr marL="4108948" indent="0">
              <a:buNone/>
              <a:defRPr sz="1123"/>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58FA8F7-5BB5-A343-B103-FD8931A31862}" type="datetime1">
              <a:rPr lang="es-ES" smtClean="0"/>
              <a:t>3/7/25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2834011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746405" y="513609"/>
            <a:ext cx="3494981" cy="1797632"/>
          </a:xfrm>
        </p:spPr>
        <p:txBody>
          <a:bodyPr anchor="b"/>
          <a:lstStyle>
            <a:lvl1pPr>
              <a:defRPr sz="3595"/>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4606828" y="1109255"/>
            <a:ext cx="5485864" cy="5474931"/>
          </a:xfrm>
        </p:spPr>
        <p:txBody>
          <a:bodyPr anchor="t"/>
          <a:lstStyle>
            <a:lvl1pPr marL="0" indent="0">
              <a:buNone/>
              <a:defRPr sz="3595"/>
            </a:lvl1pPr>
            <a:lvl2pPr marL="513618" indent="0">
              <a:buNone/>
              <a:defRPr sz="3146"/>
            </a:lvl2pPr>
            <a:lvl3pPr marL="1027237" indent="0">
              <a:buNone/>
              <a:defRPr sz="2696"/>
            </a:lvl3pPr>
            <a:lvl4pPr marL="1540855" indent="0">
              <a:buNone/>
              <a:defRPr sz="2247"/>
            </a:lvl4pPr>
            <a:lvl5pPr marL="2054474" indent="0">
              <a:buNone/>
              <a:defRPr sz="2247"/>
            </a:lvl5pPr>
            <a:lvl6pPr marL="2568092" indent="0">
              <a:buNone/>
              <a:defRPr sz="2247"/>
            </a:lvl6pPr>
            <a:lvl7pPr marL="3081711" indent="0">
              <a:buNone/>
              <a:defRPr sz="2247"/>
            </a:lvl7pPr>
            <a:lvl8pPr marL="3595329" indent="0">
              <a:buNone/>
              <a:defRPr sz="2247"/>
            </a:lvl8pPr>
            <a:lvl9pPr marL="4108948" indent="0">
              <a:buNone/>
              <a:defRPr sz="2247"/>
            </a:lvl9pPr>
          </a:lstStyle>
          <a:p>
            <a:r>
              <a:rPr lang="es-ES"/>
              <a:t>Haga clic en el icono para agregar una imagen</a:t>
            </a:r>
            <a:endParaRPr lang="en-US" dirty="0"/>
          </a:p>
        </p:txBody>
      </p:sp>
      <p:sp>
        <p:nvSpPr>
          <p:cNvPr id="4" name="Text Placeholder 3"/>
          <p:cNvSpPr>
            <a:spLocks noGrp="1"/>
          </p:cNvSpPr>
          <p:nvPr>
            <p:ph type="body" sz="half" idx="2"/>
          </p:nvPr>
        </p:nvSpPr>
        <p:spPr>
          <a:xfrm>
            <a:off x="746405" y="2311241"/>
            <a:ext cx="3494981" cy="4281861"/>
          </a:xfrm>
        </p:spPr>
        <p:txBody>
          <a:bodyPr/>
          <a:lstStyle>
            <a:lvl1pPr marL="0" indent="0">
              <a:buNone/>
              <a:defRPr sz="1797"/>
            </a:lvl1pPr>
            <a:lvl2pPr marL="513618" indent="0">
              <a:buNone/>
              <a:defRPr sz="1573"/>
            </a:lvl2pPr>
            <a:lvl3pPr marL="1027237" indent="0">
              <a:buNone/>
              <a:defRPr sz="1348"/>
            </a:lvl3pPr>
            <a:lvl4pPr marL="1540855" indent="0">
              <a:buNone/>
              <a:defRPr sz="1123"/>
            </a:lvl4pPr>
            <a:lvl5pPr marL="2054474" indent="0">
              <a:buNone/>
              <a:defRPr sz="1123"/>
            </a:lvl5pPr>
            <a:lvl6pPr marL="2568092" indent="0">
              <a:buNone/>
              <a:defRPr sz="1123"/>
            </a:lvl6pPr>
            <a:lvl7pPr marL="3081711" indent="0">
              <a:buNone/>
              <a:defRPr sz="1123"/>
            </a:lvl7pPr>
            <a:lvl8pPr marL="3595329" indent="0">
              <a:buNone/>
              <a:defRPr sz="1123"/>
            </a:lvl8pPr>
            <a:lvl9pPr marL="4108948" indent="0">
              <a:buNone/>
              <a:defRPr sz="1123"/>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9743D83C-20E2-9B4F-BF86-7DC2DAE5757B}" type="datetime1">
              <a:rPr lang="es-ES" smtClean="0"/>
              <a:t>3/7/25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06021DA3-BE66-244E-A879-F17A49EDE8F5}" type="slidenum">
              <a:rPr lang="de-DE" smtClean="0"/>
              <a:t>‹Nº›</a:t>
            </a:fld>
            <a:endParaRPr lang="de-DE"/>
          </a:p>
        </p:txBody>
      </p:sp>
    </p:spTree>
    <p:extLst>
      <p:ext uri="{BB962C8B-B14F-4D97-AF65-F5344CB8AC3E}">
        <p14:creationId xmlns:p14="http://schemas.microsoft.com/office/powerpoint/2010/main" val="2370937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4994" y="410175"/>
            <a:ext cx="9346287" cy="1489111"/>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744994" y="2050870"/>
            <a:ext cx="9346287" cy="4888205"/>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44994" y="7140596"/>
            <a:ext cx="2438162" cy="410174"/>
          </a:xfrm>
          <a:prstGeom prst="rect">
            <a:avLst/>
          </a:prstGeom>
        </p:spPr>
        <p:txBody>
          <a:bodyPr vert="horz" lIns="91440" tIns="45720" rIns="91440" bIns="45720" rtlCol="0" anchor="ctr"/>
          <a:lstStyle>
            <a:lvl1pPr algn="l">
              <a:defRPr sz="1348">
                <a:solidFill>
                  <a:schemeClr val="tx1">
                    <a:tint val="75000"/>
                  </a:schemeClr>
                </a:solidFill>
              </a:defRPr>
            </a:lvl1pPr>
          </a:lstStyle>
          <a:p>
            <a:fld id="{E4039503-22D9-A345-A278-278A23DD3ED3}" type="datetime1">
              <a:rPr lang="es-ES" smtClean="0"/>
              <a:t>3/7/25</a:t>
            </a:fld>
            <a:endParaRPr lang="de-DE"/>
          </a:p>
        </p:txBody>
      </p:sp>
      <p:sp>
        <p:nvSpPr>
          <p:cNvPr id="5" name="Footer Placeholder 4"/>
          <p:cNvSpPr>
            <a:spLocks noGrp="1"/>
          </p:cNvSpPr>
          <p:nvPr>
            <p:ph type="ftr" sz="quarter" idx="3"/>
          </p:nvPr>
        </p:nvSpPr>
        <p:spPr>
          <a:xfrm>
            <a:off x="3589516" y="7140596"/>
            <a:ext cx="3657243" cy="410174"/>
          </a:xfrm>
          <a:prstGeom prst="rect">
            <a:avLst/>
          </a:prstGeom>
        </p:spPr>
        <p:txBody>
          <a:bodyPr vert="horz" lIns="91440" tIns="45720" rIns="91440" bIns="45720" rtlCol="0" anchor="ctr"/>
          <a:lstStyle>
            <a:lvl1pPr algn="ctr">
              <a:defRPr sz="1348">
                <a:solidFill>
                  <a:schemeClr val="tx1">
                    <a:tint val="75000"/>
                  </a:schemeClr>
                </a:solidFill>
              </a:defRPr>
            </a:lvl1pPr>
          </a:lstStyle>
          <a:p>
            <a:endParaRPr lang="de-DE"/>
          </a:p>
        </p:txBody>
      </p:sp>
      <p:sp>
        <p:nvSpPr>
          <p:cNvPr id="6" name="Slide Number Placeholder 5"/>
          <p:cNvSpPr>
            <a:spLocks noGrp="1"/>
          </p:cNvSpPr>
          <p:nvPr>
            <p:ph type="sldNum" sz="quarter" idx="4"/>
          </p:nvPr>
        </p:nvSpPr>
        <p:spPr>
          <a:xfrm>
            <a:off x="7653119" y="7140596"/>
            <a:ext cx="2438162" cy="410174"/>
          </a:xfrm>
          <a:prstGeom prst="rect">
            <a:avLst/>
          </a:prstGeom>
        </p:spPr>
        <p:txBody>
          <a:bodyPr vert="horz" lIns="91440" tIns="45720" rIns="91440" bIns="45720" rtlCol="0" anchor="ctr"/>
          <a:lstStyle>
            <a:lvl1pPr algn="r">
              <a:defRPr sz="1348">
                <a:solidFill>
                  <a:schemeClr val="tx1">
                    <a:tint val="75000"/>
                  </a:schemeClr>
                </a:solidFill>
              </a:defRPr>
            </a:lvl1pPr>
          </a:lstStyle>
          <a:p>
            <a:fld id="{06021DA3-BE66-244E-A879-F17A49EDE8F5}" type="slidenum">
              <a:rPr lang="de-DE" smtClean="0"/>
              <a:t>‹Nº›</a:t>
            </a:fld>
            <a:endParaRPr lang="de-DE"/>
          </a:p>
        </p:txBody>
      </p:sp>
    </p:spTree>
    <p:extLst>
      <p:ext uri="{BB962C8B-B14F-4D97-AF65-F5344CB8AC3E}">
        <p14:creationId xmlns:p14="http://schemas.microsoft.com/office/powerpoint/2010/main" val="421956071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1027237" rtl="0" eaLnBrk="1" latinLnBrk="0" hangingPunct="1">
        <a:lnSpc>
          <a:spcPct val="90000"/>
        </a:lnSpc>
        <a:spcBef>
          <a:spcPct val="0"/>
        </a:spcBef>
        <a:buNone/>
        <a:defRPr sz="4943" kern="1200">
          <a:solidFill>
            <a:schemeClr val="tx1"/>
          </a:solidFill>
          <a:latin typeface="+mj-lt"/>
          <a:ea typeface="+mj-ea"/>
          <a:cs typeface="+mj-cs"/>
        </a:defRPr>
      </a:lvl1pPr>
    </p:titleStyle>
    <p:bodyStyle>
      <a:lvl1pPr marL="256809" indent="-256809" algn="l" defTabSz="1027237" rtl="0" eaLnBrk="1" latinLnBrk="0" hangingPunct="1">
        <a:lnSpc>
          <a:spcPct val="90000"/>
        </a:lnSpc>
        <a:spcBef>
          <a:spcPts val="1123"/>
        </a:spcBef>
        <a:buFont typeface="Arial" panose="020B0604020202020204" pitchFamily="34" charset="0"/>
        <a:buChar char="•"/>
        <a:defRPr sz="3146" kern="1200">
          <a:solidFill>
            <a:schemeClr val="tx1"/>
          </a:solidFill>
          <a:latin typeface="+mn-lt"/>
          <a:ea typeface="+mn-ea"/>
          <a:cs typeface="+mn-cs"/>
        </a:defRPr>
      </a:lvl1pPr>
      <a:lvl2pPr marL="770428" indent="-256809" algn="l" defTabSz="1027237" rtl="0" eaLnBrk="1" latinLnBrk="0" hangingPunct="1">
        <a:lnSpc>
          <a:spcPct val="90000"/>
        </a:lnSpc>
        <a:spcBef>
          <a:spcPts val="562"/>
        </a:spcBef>
        <a:buFont typeface="Arial" panose="020B0604020202020204" pitchFamily="34" charset="0"/>
        <a:buChar char="•"/>
        <a:defRPr sz="2696" kern="1200">
          <a:solidFill>
            <a:schemeClr val="tx1"/>
          </a:solidFill>
          <a:latin typeface="+mn-lt"/>
          <a:ea typeface="+mn-ea"/>
          <a:cs typeface="+mn-cs"/>
        </a:defRPr>
      </a:lvl2pPr>
      <a:lvl3pPr marL="1284046" indent="-256809" algn="l" defTabSz="1027237" rtl="0" eaLnBrk="1" latinLnBrk="0" hangingPunct="1">
        <a:lnSpc>
          <a:spcPct val="90000"/>
        </a:lnSpc>
        <a:spcBef>
          <a:spcPts val="562"/>
        </a:spcBef>
        <a:buFont typeface="Arial" panose="020B0604020202020204" pitchFamily="34" charset="0"/>
        <a:buChar char="•"/>
        <a:defRPr sz="2247" kern="1200">
          <a:solidFill>
            <a:schemeClr val="tx1"/>
          </a:solidFill>
          <a:latin typeface="+mn-lt"/>
          <a:ea typeface="+mn-ea"/>
          <a:cs typeface="+mn-cs"/>
        </a:defRPr>
      </a:lvl3pPr>
      <a:lvl4pPr marL="1797665"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4pPr>
      <a:lvl5pPr marL="2311283"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5pPr>
      <a:lvl6pPr marL="2824902"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6pPr>
      <a:lvl7pPr marL="3338520"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7pPr>
      <a:lvl8pPr marL="3852139"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8pPr>
      <a:lvl9pPr marL="4365757" indent="-256809" algn="l" defTabSz="1027237" rtl="0" eaLnBrk="1" latinLnBrk="0" hangingPunct="1">
        <a:lnSpc>
          <a:spcPct val="90000"/>
        </a:lnSpc>
        <a:spcBef>
          <a:spcPts val="562"/>
        </a:spcBef>
        <a:buFont typeface="Arial" panose="020B0604020202020204" pitchFamily="34" charset="0"/>
        <a:buChar char="•"/>
        <a:defRPr sz="2022" kern="1200">
          <a:solidFill>
            <a:schemeClr val="tx1"/>
          </a:solidFill>
          <a:latin typeface="+mn-lt"/>
          <a:ea typeface="+mn-ea"/>
          <a:cs typeface="+mn-cs"/>
        </a:defRPr>
      </a:lvl9pPr>
    </p:bodyStyle>
    <p:otherStyle>
      <a:defPPr>
        <a:defRPr lang="en-US"/>
      </a:defPPr>
      <a:lvl1pPr marL="0" algn="l" defTabSz="1027237" rtl="0" eaLnBrk="1" latinLnBrk="0" hangingPunct="1">
        <a:defRPr sz="2022" kern="1200">
          <a:solidFill>
            <a:schemeClr val="tx1"/>
          </a:solidFill>
          <a:latin typeface="+mn-lt"/>
          <a:ea typeface="+mn-ea"/>
          <a:cs typeface="+mn-cs"/>
        </a:defRPr>
      </a:lvl1pPr>
      <a:lvl2pPr marL="513618" algn="l" defTabSz="1027237" rtl="0" eaLnBrk="1" latinLnBrk="0" hangingPunct="1">
        <a:defRPr sz="2022" kern="1200">
          <a:solidFill>
            <a:schemeClr val="tx1"/>
          </a:solidFill>
          <a:latin typeface="+mn-lt"/>
          <a:ea typeface="+mn-ea"/>
          <a:cs typeface="+mn-cs"/>
        </a:defRPr>
      </a:lvl2pPr>
      <a:lvl3pPr marL="1027237" algn="l" defTabSz="1027237" rtl="0" eaLnBrk="1" latinLnBrk="0" hangingPunct="1">
        <a:defRPr sz="2022" kern="1200">
          <a:solidFill>
            <a:schemeClr val="tx1"/>
          </a:solidFill>
          <a:latin typeface="+mn-lt"/>
          <a:ea typeface="+mn-ea"/>
          <a:cs typeface="+mn-cs"/>
        </a:defRPr>
      </a:lvl3pPr>
      <a:lvl4pPr marL="1540855" algn="l" defTabSz="1027237" rtl="0" eaLnBrk="1" latinLnBrk="0" hangingPunct="1">
        <a:defRPr sz="2022" kern="1200">
          <a:solidFill>
            <a:schemeClr val="tx1"/>
          </a:solidFill>
          <a:latin typeface="+mn-lt"/>
          <a:ea typeface="+mn-ea"/>
          <a:cs typeface="+mn-cs"/>
        </a:defRPr>
      </a:lvl4pPr>
      <a:lvl5pPr marL="2054474" algn="l" defTabSz="1027237" rtl="0" eaLnBrk="1" latinLnBrk="0" hangingPunct="1">
        <a:defRPr sz="2022" kern="1200">
          <a:solidFill>
            <a:schemeClr val="tx1"/>
          </a:solidFill>
          <a:latin typeface="+mn-lt"/>
          <a:ea typeface="+mn-ea"/>
          <a:cs typeface="+mn-cs"/>
        </a:defRPr>
      </a:lvl5pPr>
      <a:lvl6pPr marL="2568092" algn="l" defTabSz="1027237" rtl="0" eaLnBrk="1" latinLnBrk="0" hangingPunct="1">
        <a:defRPr sz="2022" kern="1200">
          <a:solidFill>
            <a:schemeClr val="tx1"/>
          </a:solidFill>
          <a:latin typeface="+mn-lt"/>
          <a:ea typeface="+mn-ea"/>
          <a:cs typeface="+mn-cs"/>
        </a:defRPr>
      </a:lvl6pPr>
      <a:lvl7pPr marL="3081711" algn="l" defTabSz="1027237" rtl="0" eaLnBrk="1" latinLnBrk="0" hangingPunct="1">
        <a:defRPr sz="2022" kern="1200">
          <a:solidFill>
            <a:schemeClr val="tx1"/>
          </a:solidFill>
          <a:latin typeface="+mn-lt"/>
          <a:ea typeface="+mn-ea"/>
          <a:cs typeface="+mn-cs"/>
        </a:defRPr>
      </a:lvl7pPr>
      <a:lvl8pPr marL="3595329" algn="l" defTabSz="1027237" rtl="0" eaLnBrk="1" latinLnBrk="0" hangingPunct="1">
        <a:defRPr sz="2022" kern="1200">
          <a:solidFill>
            <a:schemeClr val="tx1"/>
          </a:solidFill>
          <a:latin typeface="+mn-lt"/>
          <a:ea typeface="+mn-ea"/>
          <a:cs typeface="+mn-cs"/>
        </a:defRPr>
      </a:lvl8pPr>
      <a:lvl9pPr marL="4108948" algn="l" defTabSz="1027237" rtl="0" eaLnBrk="1" latinLnBrk="0" hangingPunct="1">
        <a:defRPr sz="202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8BF3A360-EABA-E01E-A1A3-FCB60E1C2BC9}"/>
              </a:ext>
            </a:extLst>
          </p:cNvPr>
          <p:cNvSpPr>
            <a:spLocks noGrp="1"/>
          </p:cNvSpPr>
          <p:nvPr>
            <p:ph type="sldNum" sz="quarter" idx="12"/>
          </p:nvPr>
        </p:nvSpPr>
        <p:spPr/>
        <p:txBody>
          <a:bodyPr/>
          <a:lstStyle/>
          <a:p>
            <a:fld id="{06021DA3-BE66-244E-A879-F17A49EDE8F5}" type="slidenum">
              <a:rPr lang="de-DE" smtClean="0"/>
              <a:t>1</a:t>
            </a:fld>
            <a:endParaRPr lang="de-DE"/>
          </a:p>
        </p:txBody>
      </p:sp>
    </p:spTree>
    <p:extLst>
      <p:ext uri="{BB962C8B-B14F-4D97-AF65-F5344CB8AC3E}">
        <p14:creationId xmlns:p14="http://schemas.microsoft.com/office/powerpoint/2010/main" val="28455018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D65F0A8F-F4DE-75E4-CC4A-3BC9EC345988}"/>
              </a:ext>
            </a:extLst>
          </p:cNvPr>
          <p:cNvSpPr>
            <a:spLocks noGrp="1"/>
          </p:cNvSpPr>
          <p:nvPr>
            <p:ph type="sldNum" sz="quarter" idx="12"/>
          </p:nvPr>
        </p:nvSpPr>
        <p:spPr/>
        <p:txBody>
          <a:bodyPr/>
          <a:lstStyle/>
          <a:p>
            <a:fld id="{06021DA3-BE66-244E-A879-F17A49EDE8F5}" type="slidenum">
              <a:rPr lang="de-DE" smtClean="0"/>
              <a:t>10</a:t>
            </a:fld>
            <a:endParaRPr lang="de-DE"/>
          </a:p>
        </p:txBody>
      </p:sp>
      <p:sp>
        <p:nvSpPr>
          <p:cNvPr id="10" name="CuadroTexto 9">
            <a:extLst>
              <a:ext uri="{FF2B5EF4-FFF2-40B4-BE49-F238E27FC236}">
                <a16:creationId xmlns:a16="http://schemas.microsoft.com/office/drawing/2014/main" id="{A8C43FDE-6529-BDC0-3E07-3586C8FBEB24}"/>
              </a:ext>
            </a:extLst>
          </p:cNvPr>
          <p:cNvSpPr txBox="1"/>
          <p:nvPr/>
        </p:nvSpPr>
        <p:spPr>
          <a:xfrm>
            <a:off x="10160" y="5972275"/>
            <a:ext cx="10819315" cy="1723549"/>
          </a:xfrm>
          <a:prstGeom prst="rect">
            <a:avLst/>
          </a:prstGeom>
          <a:solidFill>
            <a:schemeClr val="bg1">
              <a:alpha val="60000"/>
            </a:schemeClr>
          </a:solidFill>
        </p:spPr>
        <p:txBody>
          <a:bodyPr wrap="square">
            <a:spAutoFit/>
          </a:bodyPr>
          <a:lstStyle/>
          <a:p>
            <a:pPr algn="ctr"/>
            <a:endParaRPr lang="de-DE" spc="300" dirty="0">
              <a:solidFill>
                <a:srgbClr val="8F2525"/>
              </a:solidFill>
              <a:latin typeface="Bodoni Moda 18pt Medium" pitchFamily="2" charset="77"/>
              <a:ea typeface="Source Serif Pro" panose="02040603050405020204" pitchFamily="18" charset="0"/>
            </a:endParaRPr>
          </a:p>
          <a:p>
            <a:pPr algn="ctr"/>
            <a:r>
              <a:rPr lang="de-DE" sz="4400" spc="300" dirty="0">
                <a:solidFill>
                  <a:srgbClr val="8F2525"/>
                </a:solidFill>
                <a:latin typeface="Bodoni Moda 18pt Medium" pitchFamily="2" charset="77"/>
                <a:ea typeface="Source Serif Pro" panose="02040603050405020204" pitchFamily="18" charset="0"/>
              </a:rPr>
              <a:t>ÜBER DIE KÜNSTLERIN</a:t>
            </a:r>
          </a:p>
          <a:p>
            <a:pPr algn="ctr"/>
            <a:endParaRPr lang="de-DE" sz="4400" spc="300" dirty="0">
              <a:solidFill>
                <a:srgbClr val="8F2525"/>
              </a:solidFill>
              <a:latin typeface="Bodoni Moda 18pt Medium" pitchFamily="2" charset="77"/>
              <a:ea typeface="Source Serif Pro" panose="02040603050405020204" pitchFamily="18" charset="0"/>
            </a:endParaRPr>
          </a:p>
        </p:txBody>
      </p:sp>
    </p:spTree>
    <p:extLst>
      <p:ext uri="{BB962C8B-B14F-4D97-AF65-F5344CB8AC3E}">
        <p14:creationId xmlns:p14="http://schemas.microsoft.com/office/powerpoint/2010/main" val="3739063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D24BA06-62D5-20CD-80D4-71FA31A173B3}"/>
              </a:ext>
            </a:extLst>
          </p:cNvPr>
          <p:cNvSpPr>
            <a:spLocks noGrp="1"/>
          </p:cNvSpPr>
          <p:nvPr>
            <p:ph type="sldNum" sz="quarter" idx="12"/>
          </p:nvPr>
        </p:nvSpPr>
        <p:spPr/>
        <p:txBody>
          <a:bodyPr/>
          <a:lstStyle/>
          <a:p>
            <a:fld id="{06021DA3-BE66-244E-A879-F17A49EDE8F5}" type="slidenum">
              <a:rPr lang="de-DE" smtClean="0"/>
              <a:t>11</a:t>
            </a:fld>
            <a:endParaRPr lang="de-DE"/>
          </a:p>
        </p:txBody>
      </p:sp>
      <p:sp>
        <p:nvSpPr>
          <p:cNvPr id="8" name="CuadroTexto 7">
            <a:extLst>
              <a:ext uri="{FF2B5EF4-FFF2-40B4-BE49-F238E27FC236}">
                <a16:creationId xmlns:a16="http://schemas.microsoft.com/office/drawing/2014/main" id="{F5BBF908-2245-8F65-618D-B2AC151EFBD7}"/>
              </a:ext>
            </a:extLst>
          </p:cNvPr>
          <p:cNvSpPr txBox="1"/>
          <p:nvPr/>
        </p:nvSpPr>
        <p:spPr>
          <a:xfrm>
            <a:off x="8605520" y="3074353"/>
            <a:ext cx="933133" cy="1061829"/>
          </a:xfrm>
          <a:prstGeom prst="rect">
            <a:avLst/>
          </a:prstGeom>
          <a:noFill/>
        </p:spPr>
        <p:txBody>
          <a:bodyPr wrap="square" rtlCol="0">
            <a:spAutoFit/>
          </a:bodyPr>
          <a:lstStyle/>
          <a:p>
            <a:pPr algn="ctr"/>
            <a:r>
              <a:rPr lang="de-DE" sz="900" dirty="0">
                <a:solidFill>
                  <a:srgbClr val="8F2525"/>
                </a:solidFill>
                <a:latin typeface="Source Serif Pro" panose="02040603050405020204" pitchFamily="18" charset="0"/>
                <a:ea typeface="Source Serif Pro" panose="02040603050405020204" pitchFamily="18" charset="0"/>
              </a:rPr>
              <a:t>Nina </a:t>
            </a:r>
            <a:r>
              <a:rPr lang="de-DE" sz="900" dirty="0" err="1">
                <a:solidFill>
                  <a:srgbClr val="8F2525"/>
                </a:solidFill>
                <a:latin typeface="Source Serif Pro" panose="02040603050405020204" pitchFamily="18" charset="0"/>
                <a:ea typeface="Source Serif Pro" panose="02040603050405020204" pitchFamily="18" charset="0"/>
              </a:rPr>
              <a:t>Nolte´s</a:t>
            </a:r>
            <a:r>
              <a:rPr lang="de-DE" sz="900" dirty="0">
                <a:solidFill>
                  <a:srgbClr val="8F2525"/>
                </a:solidFill>
                <a:latin typeface="Source Serif Pro" panose="02040603050405020204" pitchFamily="18" charset="0"/>
                <a:ea typeface="Source Serif Pro" panose="02040603050405020204" pitchFamily="18" charset="0"/>
              </a:rPr>
              <a:t> Atelier an der </a:t>
            </a:r>
            <a:r>
              <a:rPr lang="de-DE" sz="900" dirty="0" err="1">
                <a:solidFill>
                  <a:srgbClr val="8F2525"/>
                </a:solidFill>
                <a:latin typeface="Source Serif Pro" panose="02040603050405020204" pitchFamily="18" charset="0"/>
                <a:ea typeface="Source Serif Pro" panose="02040603050405020204" pitchFamily="18" charset="0"/>
              </a:rPr>
              <a:t>Hauptstrasse</a:t>
            </a:r>
            <a:r>
              <a:rPr lang="de-DE" sz="900" dirty="0">
                <a:solidFill>
                  <a:srgbClr val="8F2525"/>
                </a:solidFill>
                <a:latin typeface="Source Serif Pro" panose="02040603050405020204" pitchFamily="18" charset="0"/>
                <a:ea typeface="Source Serif Pro" panose="02040603050405020204" pitchFamily="18" charset="0"/>
              </a:rPr>
              <a:t> von</a:t>
            </a:r>
          </a:p>
          <a:p>
            <a:pPr algn="ctr"/>
            <a:r>
              <a:rPr lang="de-DE" sz="900" dirty="0">
                <a:solidFill>
                  <a:srgbClr val="8F2525"/>
                </a:solidFill>
                <a:latin typeface="Source Serif Pro" panose="02040603050405020204" pitchFamily="18" charset="0"/>
                <a:ea typeface="Source Serif Pro" panose="02040603050405020204" pitchFamily="18" charset="0"/>
              </a:rPr>
              <a:t> San Pedro Alcántara – Spanien, 2000</a:t>
            </a:r>
          </a:p>
        </p:txBody>
      </p:sp>
    </p:spTree>
    <p:extLst>
      <p:ext uri="{BB962C8B-B14F-4D97-AF65-F5344CB8AC3E}">
        <p14:creationId xmlns:p14="http://schemas.microsoft.com/office/powerpoint/2010/main" val="1231042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4D4A264-2792-A4AC-E99D-B00AF0807E20}"/>
              </a:ext>
            </a:extLst>
          </p:cNvPr>
          <p:cNvSpPr>
            <a:spLocks noGrp="1"/>
          </p:cNvSpPr>
          <p:nvPr>
            <p:ph type="sldNum" sz="quarter" idx="12"/>
          </p:nvPr>
        </p:nvSpPr>
        <p:spPr/>
        <p:txBody>
          <a:bodyPr/>
          <a:lstStyle/>
          <a:p>
            <a:fld id="{06021DA3-BE66-244E-A879-F17A49EDE8F5}" type="slidenum">
              <a:rPr lang="de-DE" smtClean="0"/>
              <a:t>12</a:t>
            </a:fld>
            <a:endParaRPr lang="de-DE"/>
          </a:p>
        </p:txBody>
      </p:sp>
      <p:sp>
        <p:nvSpPr>
          <p:cNvPr id="3" name="CuadroTexto 2">
            <a:extLst>
              <a:ext uri="{FF2B5EF4-FFF2-40B4-BE49-F238E27FC236}">
                <a16:creationId xmlns:a16="http://schemas.microsoft.com/office/drawing/2014/main" id="{6EFF1F20-D56D-4CD2-9B1A-380EC2AE2EF4}"/>
              </a:ext>
            </a:extLst>
          </p:cNvPr>
          <p:cNvSpPr txBox="1"/>
          <p:nvPr/>
        </p:nvSpPr>
        <p:spPr>
          <a:xfrm>
            <a:off x="1361440" y="1564640"/>
            <a:ext cx="8107680" cy="4524315"/>
          </a:xfrm>
          <a:prstGeom prst="rect">
            <a:avLst/>
          </a:prstGeom>
          <a:noFill/>
        </p:spPr>
        <p:txBody>
          <a:bodyPr wrap="square" rtlCol="0">
            <a:spAutoFit/>
          </a:bodyPr>
          <a:lstStyle/>
          <a:p>
            <a:pPr algn="just"/>
            <a:r>
              <a:rPr lang="es-ES" sz="1200" dirty="0" err="1">
                <a:solidFill>
                  <a:srgbClr val="8F2525"/>
                </a:solidFill>
                <a:latin typeface="Source Serif Pro" panose="02040603050405020204" pitchFamily="18" charset="0"/>
                <a:ea typeface="Source Serif Pro" panose="02040603050405020204" pitchFamily="18" charset="0"/>
              </a:rPr>
              <a:t>Mit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Serie </a:t>
            </a:r>
            <a:r>
              <a:rPr lang="es-ES" sz="1200" i="1" dirty="0">
                <a:solidFill>
                  <a:srgbClr val="8F2525"/>
                </a:solidFill>
                <a:latin typeface="Source Serif Pro" panose="02040603050405020204" pitchFamily="18" charset="0"/>
                <a:ea typeface="Source Serif Pro" panose="02040603050405020204" pitchFamily="18" charset="0"/>
              </a:rPr>
              <a:t>THE BEST IS YET TO COME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entwirft</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Künstlerin</a:t>
            </a:r>
            <a:r>
              <a:rPr lang="es-ES" sz="1200" dirty="0">
                <a:solidFill>
                  <a:srgbClr val="8F2525"/>
                </a:solidFill>
                <a:latin typeface="Source Serif Pro" panose="02040603050405020204" pitchFamily="18" charset="0"/>
                <a:ea typeface="Source Serif Pro" panose="02040603050405020204" pitchFamily="18" charset="0"/>
              </a:rPr>
              <a:t> Nina </a:t>
            </a:r>
            <a:r>
              <a:rPr lang="es-ES" sz="1200" dirty="0" err="1">
                <a:solidFill>
                  <a:srgbClr val="8F2525"/>
                </a:solidFill>
                <a:latin typeface="Source Serif Pro" panose="02040603050405020204" pitchFamily="18" charset="0"/>
                <a:ea typeface="Source Serif Pro" panose="02040603050405020204" pitchFamily="18" charset="0"/>
              </a:rPr>
              <a:t>Nolte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vielschichtiges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Porträt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moderner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Weiblichkeit</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großformatigen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Acrylgemälden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zeigt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Frauen</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Momenten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Entspannung</a:t>
            </a:r>
            <a:r>
              <a:rPr lang="es-ES" sz="1200" dirty="0">
                <a:solidFill>
                  <a:srgbClr val="8F2525"/>
                </a:solidFill>
                <a:latin typeface="Source Serif Pro" panose="02040603050405020204" pitchFamily="18" charset="0"/>
                <a:ea typeface="Source Serif Pro" panose="02040603050405020204" pitchFamily="18" charset="0"/>
              </a:rPr>
              <a:t> – am Pool, </a:t>
            </a:r>
            <a:r>
              <a:rPr lang="es-ES" sz="1200" dirty="0" err="1">
                <a:solidFill>
                  <a:srgbClr val="8F2525"/>
                </a:solidFill>
                <a:latin typeface="Source Serif Pro" panose="02040603050405020204" pitchFamily="18" charset="0"/>
                <a:ea typeface="Source Serif Pro" panose="02040603050405020204" pitchFamily="18" charset="0"/>
              </a:rPr>
              <a:t>im</a:t>
            </a:r>
            <a:r>
              <a:rPr lang="es-ES" sz="1200" dirty="0">
                <a:solidFill>
                  <a:srgbClr val="8F2525"/>
                </a:solidFill>
                <a:latin typeface="Source Serif Pro" panose="02040603050405020204" pitchFamily="18" charset="0"/>
                <a:ea typeface="Source Serif Pro" panose="02040603050405020204" pitchFamily="18" charset="0"/>
              </a:rPr>
              <a:t> Spa, </a:t>
            </a:r>
            <a:r>
              <a:rPr lang="es-ES" sz="1200" dirty="0" err="1">
                <a:solidFill>
                  <a:srgbClr val="8F2525"/>
                </a:solidFill>
                <a:latin typeface="Source Serif Pro" panose="02040603050405020204" pitchFamily="18" charset="0"/>
                <a:ea typeface="Source Serif Pro" panose="02040603050405020204" pitchFamily="18" charset="0"/>
              </a:rPr>
              <a:t>an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Deck</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eines</a:t>
            </a:r>
            <a:r>
              <a:rPr lang="es-ES" sz="1200" dirty="0">
                <a:solidFill>
                  <a:srgbClr val="8F2525"/>
                </a:solidFill>
                <a:latin typeface="Source Serif Pro" panose="02040603050405020204" pitchFamily="18" charset="0"/>
                <a:ea typeface="Source Serif Pro" panose="02040603050405020204" pitchFamily="18" charset="0"/>
              </a:rPr>
              <a:t> Bootes. Die </a:t>
            </a:r>
            <a:r>
              <a:rPr lang="es-ES" sz="1200" dirty="0" err="1">
                <a:solidFill>
                  <a:srgbClr val="8F2525"/>
                </a:solidFill>
                <a:latin typeface="Source Serif Pro" panose="02040603050405020204" pitchFamily="18" charset="0"/>
                <a:ea typeface="Source Serif Pro" panose="02040603050405020204" pitchFamily="18" charset="0"/>
              </a:rPr>
              <a:t>Darstellungen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erinnern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bewusst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an</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Ästhetik</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1950er-Jahre – </a:t>
            </a:r>
            <a:r>
              <a:rPr lang="es-ES" sz="1200" dirty="0" err="1">
                <a:solidFill>
                  <a:srgbClr val="8F2525"/>
                </a:solidFill>
                <a:latin typeface="Source Serif Pro" panose="02040603050405020204" pitchFamily="18" charset="0"/>
                <a:ea typeface="Source Serif Pro" panose="02040603050405020204" pitchFamily="18" charset="0"/>
              </a:rPr>
              <a:t>eine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Zeit</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Künstlerin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nach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eigenen</a:t>
            </a:r>
            <a:r>
              <a:rPr lang="es-ES" sz="1200" dirty="0">
                <a:solidFill>
                  <a:srgbClr val="8F2525"/>
                </a:solidFill>
                <a:latin typeface="Source Serif Pro" panose="02040603050405020204" pitchFamily="18" charset="0"/>
                <a:ea typeface="Source Serif Pro" panose="02040603050405020204" pitchFamily="18" charset="0"/>
              </a:rPr>
              <a:t> Worten am </a:t>
            </a:r>
            <a:r>
              <a:rPr lang="es-ES" sz="1200" dirty="0" err="1">
                <a:solidFill>
                  <a:srgbClr val="8F2525"/>
                </a:solidFill>
                <a:latin typeface="Source Serif Pro" panose="02040603050405020204" pitchFamily="18" charset="0"/>
                <a:ea typeface="Source Serif Pro" panose="02040603050405020204" pitchFamily="18" charset="0"/>
              </a:rPr>
              <a:t>liebsten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gelebt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hätte</a:t>
            </a:r>
            <a:r>
              <a:rPr lang="es-ES" sz="1200" dirty="0">
                <a:solidFill>
                  <a:srgbClr val="8F2525"/>
                </a:solidFill>
                <a:latin typeface="Source Serif Pro" panose="02040603050405020204" pitchFamily="18" charset="0"/>
                <a:ea typeface="Source Serif Pro" panose="02040603050405020204" pitchFamily="18" charset="0"/>
              </a:rPr>
              <a:t>.</a:t>
            </a:r>
          </a:p>
          <a:p>
            <a:pPr algn="just"/>
            <a:endParaRPr lang="es-ES" sz="1200" dirty="0">
              <a:solidFill>
                <a:srgbClr val="8F2525"/>
              </a:solidFill>
              <a:latin typeface="Source Serif Pro" panose="02040603050405020204" pitchFamily="18" charset="0"/>
              <a:ea typeface="Source Serif Pro" panose="02040603050405020204" pitchFamily="18" charset="0"/>
            </a:endParaRPr>
          </a:p>
          <a:p>
            <a:pPr algn="just"/>
            <a:r>
              <a:rPr lang="es-ES" sz="1200" dirty="0">
                <a:solidFill>
                  <a:srgbClr val="8F2525"/>
                </a:solidFill>
                <a:latin typeface="Source Serif Pro" panose="02040603050405020204" pitchFamily="18" charset="0"/>
                <a:ea typeface="Source Serif Pro" panose="02040603050405020204" pitchFamily="18" charset="0"/>
              </a:rPr>
              <a:t>Die </a:t>
            </a:r>
            <a:r>
              <a:rPr lang="es-ES" sz="1200" dirty="0" err="1">
                <a:solidFill>
                  <a:srgbClr val="8F2525"/>
                </a:solidFill>
                <a:latin typeface="Source Serif Pro" panose="02040603050405020204" pitchFamily="18" charset="0"/>
                <a:ea typeface="Source Serif Pro" panose="02040603050405020204" pitchFamily="18" charset="0"/>
              </a:rPr>
              <a:t>dargestellten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Frauen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Freundinnen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Künstlerin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vertraut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ihrem</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Blick</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ihrer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Bildsprache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erscheinen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nicht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als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Projektionsfläche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sondern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als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selbstbestimmte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Protagonistinnen</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Bademantel</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oder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Badeanzug</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hochgestecktem</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Haar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oder</a:t>
            </a:r>
            <a:r>
              <a:rPr lang="es-ES" sz="1200" dirty="0">
                <a:solidFill>
                  <a:srgbClr val="8F2525"/>
                </a:solidFill>
                <a:latin typeface="Source Serif Pro" panose="02040603050405020204" pitchFamily="18" charset="0"/>
                <a:ea typeface="Source Serif Pro" panose="02040603050405020204" pitchFamily="18" charset="0"/>
              </a:rPr>
              <a:t> Turban, </a:t>
            </a:r>
            <a:r>
              <a:rPr lang="es-ES" sz="1200" dirty="0" err="1">
                <a:solidFill>
                  <a:srgbClr val="8F2525"/>
                </a:solidFill>
                <a:latin typeface="Source Serif Pro" panose="02040603050405020204" pitchFamily="18" charset="0"/>
                <a:ea typeface="Source Serif Pro" panose="02040603050405020204" pitchFamily="18" charset="0"/>
              </a:rPr>
              <a:t>sind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sie</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sich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ruhend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offen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präsent</a:t>
            </a:r>
            <a:r>
              <a:rPr lang="es-ES" sz="1200" dirty="0">
                <a:solidFill>
                  <a:srgbClr val="8F2525"/>
                </a:solidFill>
                <a:latin typeface="Source Serif Pro" panose="02040603050405020204" pitchFamily="18" charset="0"/>
                <a:ea typeface="Source Serif Pro" panose="02040603050405020204" pitchFamily="18" charset="0"/>
              </a:rPr>
              <a:t> – nie </a:t>
            </a:r>
            <a:r>
              <a:rPr lang="es-ES" sz="1200" dirty="0" err="1">
                <a:solidFill>
                  <a:srgbClr val="8F2525"/>
                </a:solidFill>
                <a:latin typeface="Source Serif Pro" panose="02040603050405020204" pitchFamily="18" charset="0"/>
                <a:ea typeface="Source Serif Pro" panose="02040603050405020204" pitchFamily="18" charset="0"/>
              </a:rPr>
              <a:t>inszeniert</a:t>
            </a:r>
            <a:r>
              <a:rPr lang="es-ES" sz="1200" dirty="0">
                <a:solidFill>
                  <a:srgbClr val="8F2525"/>
                </a:solidFill>
                <a:latin typeface="Source Serif Pro" panose="02040603050405020204" pitchFamily="18" charset="0"/>
                <a:ea typeface="Source Serif Pro" panose="02040603050405020204" pitchFamily="18" charset="0"/>
              </a:rPr>
              <a:t>, nie </a:t>
            </a:r>
            <a:r>
              <a:rPr lang="es-ES" sz="1200" dirty="0" err="1">
                <a:solidFill>
                  <a:srgbClr val="8F2525"/>
                </a:solidFill>
                <a:latin typeface="Source Serif Pro" panose="02040603050405020204" pitchFamily="18" charset="0"/>
                <a:ea typeface="Source Serif Pro" panose="02040603050405020204" pitchFamily="18" charset="0"/>
              </a:rPr>
              <a:t>entblößt</a:t>
            </a:r>
            <a:r>
              <a:rPr lang="es-ES" sz="1200" dirty="0">
                <a:solidFill>
                  <a:srgbClr val="8F2525"/>
                </a:solidFill>
                <a:latin typeface="Source Serif Pro" panose="02040603050405020204" pitchFamily="18" charset="0"/>
                <a:ea typeface="Source Serif Pro" panose="02040603050405020204" pitchFamily="18" charset="0"/>
              </a:rPr>
              <a:t>.</a:t>
            </a:r>
          </a:p>
          <a:p>
            <a:pPr algn="just"/>
            <a:endParaRPr lang="es-ES" sz="1200" dirty="0">
              <a:solidFill>
                <a:srgbClr val="8F2525"/>
              </a:solidFill>
              <a:latin typeface="Source Serif Pro" panose="02040603050405020204" pitchFamily="18" charset="0"/>
              <a:ea typeface="Source Serif Pro" panose="02040603050405020204" pitchFamily="18" charset="0"/>
            </a:endParaRPr>
          </a:p>
          <a:p>
            <a:pPr algn="just"/>
            <a:r>
              <a:rPr lang="es-ES" sz="1200" dirty="0" err="1">
                <a:solidFill>
                  <a:srgbClr val="8F2525"/>
                </a:solidFill>
                <a:latin typeface="Source Serif Pro" panose="02040603050405020204" pitchFamily="18" charset="0"/>
                <a:ea typeface="Source Serif Pro" panose="02040603050405020204" pitchFamily="18" charset="0"/>
              </a:rPr>
              <a:t>Charakteristisch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für</a:t>
            </a:r>
            <a:r>
              <a:rPr lang="es-ES" sz="1200" dirty="0">
                <a:solidFill>
                  <a:srgbClr val="8F2525"/>
                </a:solidFill>
                <a:latin typeface="Source Serif Pro" panose="02040603050405020204" pitchFamily="18" charset="0"/>
                <a:ea typeface="Source Serif Pro" panose="02040603050405020204" pitchFamily="18" charset="0"/>
              </a:rPr>
              <a:t> die Serie </a:t>
            </a:r>
            <a:r>
              <a:rPr lang="es-ES" sz="1200" dirty="0" err="1">
                <a:solidFill>
                  <a:srgbClr val="8F2525"/>
                </a:solidFill>
                <a:latin typeface="Source Serif Pro" panose="02040603050405020204" pitchFamily="18" charset="0"/>
                <a:ea typeface="Source Serif Pro" panose="02040603050405020204" pitchFamily="18" charset="0"/>
              </a:rPr>
              <a:t>ist</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wiederkehrende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Vogelperspektive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scheinbar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voyeuristischer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Blick</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von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oben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Distanz</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schafft</a:t>
            </a:r>
            <a:r>
              <a:rPr lang="es-ES" sz="1200" dirty="0">
                <a:solidFill>
                  <a:srgbClr val="8F2525"/>
                </a:solidFill>
                <a:latin typeface="Source Serif Pro" panose="02040603050405020204" pitchFamily="18" charset="0"/>
                <a:ea typeface="Source Serif Pro" panose="02040603050405020204" pitchFamily="18" charset="0"/>
              </a:rPr>
              <a:t> –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zugleich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Nähe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ermöglicht</a:t>
            </a:r>
            <a:r>
              <a:rPr lang="es-ES" sz="1200" dirty="0">
                <a:solidFill>
                  <a:srgbClr val="8F2525"/>
                </a:solidFill>
                <a:latin typeface="Source Serif Pro" panose="02040603050405020204" pitchFamily="18" charset="0"/>
                <a:ea typeface="Source Serif Pro" panose="02040603050405020204" pitchFamily="18" charset="0"/>
              </a:rPr>
              <a:t>. Diese </a:t>
            </a:r>
            <a:r>
              <a:rPr lang="es-ES" sz="1200" dirty="0" err="1">
                <a:solidFill>
                  <a:srgbClr val="8F2525"/>
                </a:solidFill>
                <a:latin typeface="Source Serif Pro" panose="02040603050405020204" pitchFamily="18" charset="0"/>
                <a:ea typeface="Source Serif Pro" panose="02040603050405020204" pitchFamily="18" charset="0"/>
              </a:rPr>
              <a:t>Perspektive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erlaubt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Betrachtung</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ohne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Eindringen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fast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wie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filmisches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Bild</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dem</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Szene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kurz</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stillsteht</a:t>
            </a:r>
            <a:r>
              <a:rPr lang="es-ES" sz="1200" dirty="0">
                <a:solidFill>
                  <a:srgbClr val="8F2525"/>
                </a:solidFill>
                <a:latin typeface="Source Serif Pro" panose="02040603050405020204" pitchFamily="18" charset="0"/>
                <a:ea typeface="Source Serif Pro" panose="02040603050405020204" pitchFamily="18" charset="0"/>
              </a:rPr>
              <a:t>. In manchen </a:t>
            </a:r>
            <a:r>
              <a:rPr lang="es-ES" sz="1200" dirty="0" err="1">
                <a:solidFill>
                  <a:srgbClr val="8F2525"/>
                </a:solidFill>
                <a:latin typeface="Source Serif Pro" panose="02040603050405020204" pitchFamily="18" charset="0"/>
                <a:ea typeface="Source Serif Pro" panose="02040603050405020204" pitchFamily="18" charset="0"/>
              </a:rPr>
              <a:t>Werken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entstehen</a:t>
            </a:r>
            <a:r>
              <a:rPr lang="es-ES" sz="1200" dirty="0">
                <a:solidFill>
                  <a:srgbClr val="8F2525"/>
                </a:solidFill>
                <a:latin typeface="Source Serif Pro" panose="02040603050405020204" pitchFamily="18" charset="0"/>
                <a:ea typeface="Source Serif Pro" panose="02040603050405020204" pitchFamily="18" charset="0"/>
              </a:rPr>
              <a:t> so </a:t>
            </a:r>
            <a:r>
              <a:rPr lang="es-ES" sz="1200" dirty="0" err="1">
                <a:solidFill>
                  <a:srgbClr val="8F2525"/>
                </a:solidFill>
                <a:latin typeface="Source Serif Pro" panose="02040603050405020204" pitchFamily="18" charset="0"/>
                <a:ea typeface="Source Serif Pro" panose="02040603050405020204" pitchFamily="18" charset="0"/>
              </a:rPr>
              <a:t>bewusst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gesetzte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Sprechpausen</a:t>
            </a:r>
            <a:r>
              <a:rPr lang="es-ES" sz="1200" dirty="0">
                <a:solidFill>
                  <a:srgbClr val="8F2525"/>
                </a:solidFill>
                <a:latin typeface="Source Serif Pro" panose="02040603050405020204" pitchFamily="18" charset="0"/>
                <a:ea typeface="Source Serif Pro" panose="02040603050405020204" pitchFamily="18" charset="0"/>
              </a:rPr>
              <a:t>“ – </a:t>
            </a:r>
            <a:r>
              <a:rPr lang="es-ES" sz="1200" dirty="0" err="1">
                <a:solidFill>
                  <a:srgbClr val="8F2525"/>
                </a:solidFill>
                <a:latin typeface="Source Serif Pro" panose="02040603050405020204" pitchFamily="18" charset="0"/>
                <a:ea typeface="Source Serif Pro" panose="02040603050405020204" pitchFamily="18" charset="0"/>
              </a:rPr>
              <a:t>gemalte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Momente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Stille</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denen</a:t>
            </a:r>
            <a:r>
              <a:rPr lang="es-ES" sz="1200" dirty="0">
                <a:solidFill>
                  <a:srgbClr val="8F2525"/>
                </a:solidFill>
                <a:latin typeface="Source Serif Pro" panose="02040603050405020204" pitchFamily="18" charset="0"/>
                <a:ea typeface="Source Serif Pro" panose="02040603050405020204" pitchFamily="18" charset="0"/>
              </a:rPr>
              <a:t> das </a:t>
            </a:r>
            <a:r>
              <a:rPr lang="es-ES" sz="1200" dirty="0" err="1">
                <a:solidFill>
                  <a:srgbClr val="8F2525"/>
                </a:solidFill>
                <a:latin typeface="Source Serif Pro" panose="02040603050405020204" pitchFamily="18" charset="0"/>
                <a:ea typeface="Source Serif Pro" panose="02040603050405020204" pitchFamily="18" charset="0"/>
              </a:rPr>
              <a:t>eben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geführte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Gespräch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zwischen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Freundinnen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noch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einmal</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nachhallt</a:t>
            </a:r>
            <a:r>
              <a:rPr lang="es-ES" sz="1200" dirty="0">
                <a:solidFill>
                  <a:srgbClr val="8F2525"/>
                </a:solidFill>
                <a:latin typeface="Source Serif Pro" panose="02040603050405020204" pitchFamily="18" charset="0"/>
                <a:ea typeface="Source Serif Pro" panose="02040603050405020204" pitchFamily="18" charset="0"/>
              </a:rPr>
              <a:t>.</a:t>
            </a:r>
          </a:p>
          <a:p>
            <a:pPr algn="just"/>
            <a:endParaRPr lang="es-ES" sz="1200" dirty="0">
              <a:solidFill>
                <a:srgbClr val="8F2525"/>
              </a:solidFill>
              <a:latin typeface="Source Serif Pro" panose="02040603050405020204" pitchFamily="18" charset="0"/>
              <a:ea typeface="Source Serif Pro" panose="02040603050405020204" pitchFamily="18" charset="0"/>
            </a:endParaRPr>
          </a:p>
          <a:p>
            <a:pPr algn="just"/>
            <a:r>
              <a:rPr lang="es-ES" sz="1200" dirty="0">
                <a:solidFill>
                  <a:srgbClr val="8F2525"/>
                </a:solidFill>
                <a:latin typeface="Source Serif Pro" panose="02040603050405020204" pitchFamily="18" charset="0"/>
                <a:ea typeface="Source Serif Pro" panose="02040603050405020204" pitchFamily="18" charset="0"/>
              </a:rPr>
              <a:t>Die </a:t>
            </a:r>
            <a:r>
              <a:rPr lang="es-ES" sz="1200" dirty="0" err="1">
                <a:solidFill>
                  <a:srgbClr val="8F2525"/>
                </a:solidFill>
                <a:latin typeface="Source Serif Pro" panose="02040603050405020204" pitchFamily="18" charset="0"/>
                <a:ea typeface="Source Serif Pro" panose="02040603050405020204" pitchFamily="18" charset="0"/>
              </a:rPr>
              <a:t>Kompositionen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präzise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konstruiert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klare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Linien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kräftige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Farben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Spiegelungen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im</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Wasser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akzentuierte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Details</a:t>
            </a:r>
            <a:r>
              <a:rPr lang="es-ES" sz="1200" dirty="0">
                <a:solidFill>
                  <a:srgbClr val="8F2525"/>
                </a:solidFill>
                <a:latin typeface="Source Serif Pro" panose="02040603050405020204" pitchFamily="18" charset="0"/>
                <a:ea typeface="Source Serif Pro" panose="02040603050405020204" pitchFamily="18" charset="0"/>
              </a:rPr>
              <a:t>. Der Pool </a:t>
            </a:r>
            <a:r>
              <a:rPr lang="es-ES" sz="1200" dirty="0" err="1">
                <a:solidFill>
                  <a:srgbClr val="8F2525"/>
                </a:solidFill>
                <a:latin typeface="Source Serif Pro" panose="02040603050405020204" pitchFamily="18" charset="0"/>
                <a:ea typeface="Source Serif Pro" panose="02040603050405020204" pitchFamily="18" charset="0"/>
              </a:rPr>
              <a:t>wird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zur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Bühne</a:t>
            </a:r>
            <a:r>
              <a:rPr lang="es-ES" sz="1200" dirty="0">
                <a:solidFill>
                  <a:srgbClr val="8F2525"/>
                </a:solidFill>
                <a:latin typeface="Source Serif Pro" panose="02040603050405020204" pitchFamily="18" charset="0"/>
                <a:ea typeface="Source Serif Pro" panose="02040603050405020204" pitchFamily="18" charset="0"/>
              </a:rPr>
              <a:t>, das </a:t>
            </a:r>
            <a:r>
              <a:rPr lang="es-ES" sz="1200" dirty="0" err="1">
                <a:solidFill>
                  <a:srgbClr val="8F2525"/>
                </a:solidFill>
                <a:latin typeface="Source Serif Pro" panose="02040603050405020204" pitchFamily="18" charset="0"/>
                <a:ea typeface="Source Serif Pro" panose="02040603050405020204" pitchFamily="18" charset="0"/>
              </a:rPr>
              <a:t>Sonnenlicht</a:t>
            </a:r>
            <a:r>
              <a:rPr lang="es-ES" sz="1200" dirty="0">
                <a:solidFill>
                  <a:srgbClr val="8F2525"/>
                </a:solidFill>
                <a:latin typeface="Source Serif Pro" panose="02040603050405020204" pitchFamily="18" charset="0"/>
                <a:ea typeface="Source Serif Pro" panose="02040603050405020204" pitchFamily="18" charset="0"/>
              </a:rPr>
              <a:t> zum </a:t>
            </a:r>
            <a:r>
              <a:rPr lang="es-ES" sz="1200" dirty="0" err="1">
                <a:solidFill>
                  <a:srgbClr val="8F2525"/>
                </a:solidFill>
                <a:latin typeface="Source Serif Pro" panose="02040603050405020204" pitchFamily="18" charset="0"/>
                <a:ea typeface="Source Serif Pro" panose="02040603050405020204" pitchFamily="18" charset="0"/>
              </a:rPr>
              <a:t>Scheinwerfer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Trotz</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Leichtigkeit</a:t>
            </a:r>
            <a:r>
              <a:rPr lang="es-ES" sz="1200" dirty="0">
                <a:solidFill>
                  <a:srgbClr val="8F2525"/>
                </a:solidFill>
                <a:latin typeface="Source Serif Pro" panose="02040603050405020204" pitchFamily="18" charset="0"/>
                <a:ea typeface="Source Serif Pro" panose="02040603050405020204" pitchFamily="18" charset="0"/>
              </a:rPr>
              <a:t> in </a:t>
            </a:r>
            <a:r>
              <a:rPr lang="es-ES" sz="1200" dirty="0" err="1">
                <a:solidFill>
                  <a:srgbClr val="8F2525"/>
                </a:solidFill>
                <a:latin typeface="Source Serif Pro" panose="02040603050405020204" pitchFamily="18" charset="0"/>
                <a:ea typeface="Source Serif Pro" panose="02040603050405020204" pitchFamily="18" charset="0"/>
              </a:rPr>
              <a:t>Motivwahl</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Farbigkeit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bleibt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malerische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Anspruch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hoch</a:t>
            </a:r>
            <a:r>
              <a:rPr lang="es-ES" sz="1200" dirty="0">
                <a:solidFill>
                  <a:srgbClr val="8F2525"/>
                </a:solidFill>
                <a:latin typeface="Source Serif Pro" panose="02040603050405020204" pitchFamily="18" charset="0"/>
                <a:ea typeface="Source Serif Pro" panose="02040603050405020204" pitchFamily="18" charset="0"/>
              </a:rPr>
              <a:t> – die </a:t>
            </a:r>
            <a:r>
              <a:rPr lang="es-ES" sz="1200" dirty="0" err="1">
                <a:solidFill>
                  <a:srgbClr val="8F2525"/>
                </a:solidFill>
                <a:latin typeface="Source Serif Pro" panose="02040603050405020204" pitchFamily="18" charset="0"/>
                <a:ea typeface="Source Serif Pro" panose="02040603050405020204" pitchFamily="18" charset="0"/>
              </a:rPr>
              <a:t>Umsetzung</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bleibt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kontrolliert</a:t>
            </a:r>
            <a:r>
              <a:rPr lang="es-ES" sz="1200" dirty="0">
                <a:solidFill>
                  <a:srgbClr val="8F2525"/>
                </a:solidFill>
                <a:latin typeface="Source Serif Pro" panose="02040603050405020204" pitchFamily="18" charset="0"/>
                <a:ea typeface="Source Serif Pro" panose="02040603050405020204" pitchFamily="18" charset="0"/>
              </a:rPr>
              <a:t>, nie </a:t>
            </a:r>
            <a:r>
              <a:rPr lang="es-ES" sz="1200" dirty="0" err="1">
                <a:solidFill>
                  <a:srgbClr val="8F2525"/>
                </a:solidFill>
                <a:latin typeface="Source Serif Pro" panose="02040603050405020204" pitchFamily="18" charset="0"/>
                <a:ea typeface="Source Serif Pro" panose="02040603050405020204" pitchFamily="18" charset="0"/>
              </a:rPr>
              <a:t>dekorativ</a:t>
            </a:r>
            <a:r>
              <a:rPr lang="es-ES" sz="1200" dirty="0">
                <a:solidFill>
                  <a:srgbClr val="8F2525"/>
                </a:solidFill>
                <a:latin typeface="Source Serif Pro" panose="02040603050405020204" pitchFamily="18" charset="0"/>
                <a:ea typeface="Source Serif Pro" panose="02040603050405020204" pitchFamily="18" charset="0"/>
              </a:rPr>
              <a:t>.</a:t>
            </a:r>
          </a:p>
          <a:p>
            <a:pPr algn="just"/>
            <a:endParaRPr lang="es-ES" sz="1200" dirty="0">
              <a:solidFill>
                <a:srgbClr val="8F2525"/>
              </a:solidFill>
              <a:latin typeface="Source Serif Pro" panose="02040603050405020204" pitchFamily="18" charset="0"/>
              <a:ea typeface="Source Serif Pro" panose="02040603050405020204" pitchFamily="18" charset="0"/>
            </a:endParaRPr>
          </a:p>
          <a:p>
            <a:pPr algn="just"/>
            <a:r>
              <a:rPr lang="es-ES" sz="1200" i="1" dirty="0">
                <a:solidFill>
                  <a:srgbClr val="8F2525"/>
                </a:solidFill>
                <a:latin typeface="Source Serif Pro" panose="02040603050405020204" pitchFamily="18" charset="0"/>
                <a:ea typeface="Source Serif Pro" panose="02040603050405020204" pitchFamily="18" charset="0"/>
              </a:rPr>
              <a:t>THE BEST IS YET TO COME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ist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Hommage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an</a:t>
            </a:r>
            <a:r>
              <a:rPr lang="es-ES" sz="1200" dirty="0">
                <a:solidFill>
                  <a:srgbClr val="8F2525"/>
                </a:solidFill>
                <a:latin typeface="Source Serif Pro" panose="02040603050405020204" pitchFamily="18" charset="0"/>
                <a:ea typeface="Source Serif Pro" panose="02040603050405020204" pitchFamily="18" charset="0"/>
              </a:rPr>
              <a:t> das </a:t>
            </a:r>
            <a:r>
              <a:rPr lang="es-ES" sz="1200" dirty="0" err="1">
                <a:solidFill>
                  <a:srgbClr val="8F2525"/>
                </a:solidFill>
                <a:latin typeface="Source Serif Pro" panose="02040603050405020204" pitchFamily="18" charset="0"/>
                <a:ea typeface="Source Serif Pro" panose="02040603050405020204" pitchFamily="18" charset="0"/>
              </a:rPr>
              <a:t>Frausein</a:t>
            </a:r>
            <a:r>
              <a:rPr lang="es-ES" sz="1200" dirty="0">
                <a:solidFill>
                  <a:srgbClr val="8F2525"/>
                </a:solidFill>
                <a:latin typeface="Source Serif Pro" panose="02040603050405020204" pitchFamily="18" charset="0"/>
                <a:ea typeface="Source Serif Pro" panose="02040603050405020204" pitchFamily="18" charset="0"/>
              </a:rPr>
              <a:t> – </a:t>
            </a:r>
            <a:r>
              <a:rPr lang="es-ES" sz="1200" dirty="0" err="1">
                <a:solidFill>
                  <a:srgbClr val="8F2525"/>
                </a:solidFill>
                <a:latin typeface="Source Serif Pro" panose="02040603050405020204" pitchFamily="18" charset="0"/>
                <a:ea typeface="Source Serif Pro" panose="02040603050405020204" pitchFamily="18" charset="0"/>
              </a:rPr>
              <a:t>jenseits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von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Jugendkult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Rollenbildern</a:t>
            </a:r>
            <a:r>
              <a:rPr lang="es-ES" sz="1200" dirty="0">
                <a:solidFill>
                  <a:srgbClr val="8F2525"/>
                </a:solidFill>
                <a:latin typeface="Source Serif Pro" panose="02040603050405020204" pitchFamily="18" charset="0"/>
                <a:ea typeface="Source Serif Pro" panose="02040603050405020204" pitchFamily="18" charset="0"/>
              </a:rPr>
              <a:t>. Es </a:t>
            </a:r>
            <a:r>
              <a:rPr lang="es-ES" sz="1200" dirty="0" err="1">
                <a:solidFill>
                  <a:srgbClr val="8F2525"/>
                </a:solidFill>
                <a:latin typeface="Source Serif Pro" panose="02040603050405020204" pitchFamily="18" charset="0"/>
                <a:ea typeface="Source Serif Pro" panose="02040603050405020204" pitchFamily="18" charset="0"/>
              </a:rPr>
              <a:t>geht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um</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Freundschaft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Würde</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ein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selbstverständliches</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Verhältnis</a:t>
            </a:r>
            <a:r>
              <a:rPr lang="es-ES" sz="1200" dirty="0">
                <a:solidFill>
                  <a:srgbClr val="8F2525"/>
                </a:solidFill>
                <a:latin typeface="Source Serif Pro" panose="02040603050405020204" pitchFamily="18" charset="0"/>
                <a:ea typeface="Source Serif Pro" panose="02040603050405020204" pitchFamily="18" charset="0"/>
              </a:rPr>
              <a:t> zum </a:t>
            </a:r>
            <a:r>
              <a:rPr lang="es-ES" sz="1200" dirty="0" err="1">
                <a:solidFill>
                  <a:srgbClr val="8F2525"/>
                </a:solidFill>
                <a:latin typeface="Source Serif Pro" panose="02040603050405020204" pitchFamily="18" charset="0"/>
                <a:ea typeface="Source Serif Pro" panose="02040603050405020204" pitchFamily="18" charset="0"/>
              </a:rPr>
              <a:t>eigenen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Körper</a:t>
            </a:r>
            <a:r>
              <a:rPr lang="es-ES" sz="1200" dirty="0">
                <a:solidFill>
                  <a:srgbClr val="8F2525"/>
                </a:solidFill>
                <a:latin typeface="Source Serif Pro" panose="02040603050405020204" pitchFamily="18" charset="0"/>
                <a:ea typeface="Source Serif Pro" panose="02040603050405020204" pitchFamily="18" charset="0"/>
              </a:rPr>
              <a:t>. Es </a:t>
            </a:r>
            <a:r>
              <a:rPr lang="es-ES" sz="1200" dirty="0" err="1">
                <a:solidFill>
                  <a:srgbClr val="8F2525"/>
                </a:solidFill>
                <a:latin typeface="Source Serif Pro" panose="02040603050405020204" pitchFamily="18" charset="0"/>
                <a:ea typeface="Source Serif Pro" panose="02040603050405020204" pitchFamily="18" charset="0"/>
              </a:rPr>
              <a:t>geht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um</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Lebenslust</a:t>
            </a:r>
            <a:r>
              <a:rPr lang="es-ES" sz="1200" dirty="0">
                <a:solidFill>
                  <a:srgbClr val="8F2525"/>
                </a:solidFill>
                <a:latin typeface="Source Serif Pro" panose="02040603050405020204" pitchFamily="18" charset="0"/>
                <a:ea typeface="Source Serif Pro" panose="02040603050405020204" pitchFamily="18" charset="0"/>
              </a:rPr>
              <a:t> – </a:t>
            </a:r>
            <a:r>
              <a:rPr lang="es-ES" sz="1200" dirty="0" err="1">
                <a:solidFill>
                  <a:srgbClr val="8F2525"/>
                </a:solidFill>
                <a:latin typeface="Source Serif Pro" panose="02040603050405020204" pitchFamily="18" charset="0"/>
                <a:ea typeface="Source Serif Pro" panose="02040603050405020204" pitchFamily="18" charset="0"/>
              </a:rPr>
              <a:t>und</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um</a:t>
            </a:r>
            <a:r>
              <a:rPr lang="es-ES" sz="1200" dirty="0">
                <a:solidFill>
                  <a:srgbClr val="8F2525"/>
                </a:solidFill>
                <a:latin typeface="Source Serif Pro" panose="02040603050405020204" pitchFamily="18" charset="0"/>
                <a:ea typeface="Source Serif Pro" panose="02040603050405020204" pitchFamily="18" charset="0"/>
              </a:rPr>
              <a:t> die </a:t>
            </a:r>
            <a:r>
              <a:rPr lang="es-ES" sz="1200" dirty="0" err="1">
                <a:solidFill>
                  <a:srgbClr val="8F2525"/>
                </a:solidFill>
                <a:latin typeface="Source Serif Pro" panose="02040603050405020204" pitchFamily="18" charset="0"/>
                <a:ea typeface="Source Serif Pro" panose="02040603050405020204" pitchFamily="18" charset="0"/>
              </a:rPr>
              <a:t>Gelassenheit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mit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der</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man</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sich</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selbst</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genug</a:t>
            </a:r>
            <a:r>
              <a:rPr lang="es-ES" sz="1200" dirty="0">
                <a:solidFill>
                  <a:srgbClr val="8F2525"/>
                </a:solidFill>
                <a:latin typeface="Source Serif Pro" panose="02040603050405020204" pitchFamily="18" charset="0"/>
                <a:ea typeface="Source Serif Pro" panose="02040603050405020204" pitchFamily="18" charset="0"/>
              </a:rPr>
              <a:t> </a:t>
            </a:r>
            <a:r>
              <a:rPr lang="es-ES" sz="1200" dirty="0" err="1">
                <a:solidFill>
                  <a:srgbClr val="8F2525"/>
                </a:solidFill>
                <a:latin typeface="Source Serif Pro" panose="02040603050405020204" pitchFamily="18" charset="0"/>
                <a:ea typeface="Source Serif Pro" panose="02040603050405020204" pitchFamily="18" charset="0"/>
              </a:rPr>
              <a:t>ist</a:t>
            </a:r>
            <a:r>
              <a:rPr lang="es-ES" sz="1200" dirty="0">
                <a:solidFill>
                  <a:srgbClr val="8F2525"/>
                </a:solidFill>
                <a:latin typeface="Source Serif Pro" panose="02040603050405020204" pitchFamily="18" charset="0"/>
                <a:ea typeface="Source Serif Pro" panose="02040603050405020204" pitchFamily="18" charset="0"/>
              </a:rPr>
              <a:t>.</a:t>
            </a:r>
          </a:p>
          <a:p>
            <a:pPr algn="just"/>
            <a:endParaRPr lang="de-DE" sz="1200" dirty="0">
              <a:solidFill>
                <a:srgbClr val="8F2525"/>
              </a:solidFill>
              <a:latin typeface="Source Serif Pro" panose="02040603050405020204" pitchFamily="18" charset="0"/>
              <a:ea typeface="Source Serif Pro" panose="02040603050405020204" pitchFamily="18" charset="0"/>
            </a:endParaRPr>
          </a:p>
        </p:txBody>
      </p:sp>
    </p:spTree>
    <p:extLst>
      <p:ext uri="{BB962C8B-B14F-4D97-AF65-F5344CB8AC3E}">
        <p14:creationId xmlns:p14="http://schemas.microsoft.com/office/powerpoint/2010/main" val="1551871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BC91AF01-A794-E158-EC42-BFEB92117ABA}"/>
              </a:ext>
            </a:extLst>
          </p:cNvPr>
          <p:cNvSpPr>
            <a:spLocks noGrp="1"/>
          </p:cNvSpPr>
          <p:nvPr>
            <p:ph type="sldNum" sz="quarter" idx="12"/>
          </p:nvPr>
        </p:nvSpPr>
        <p:spPr/>
        <p:txBody>
          <a:bodyPr/>
          <a:lstStyle/>
          <a:p>
            <a:fld id="{06021DA3-BE66-244E-A879-F17A49EDE8F5}" type="slidenum">
              <a:rPr lang="de-DE" smtClean="0"/>
              <a:t>2</a:t>
            </a:fld>
            <a:endParaRPr lang="de-DE"/>
          </a:p>
        </p:txBody>
      </p:sp>
    </p:spTree>
    <p:extLst>
      <p:ext uri="{BB962C8B-B14F-4D97-AF65-F5344CB8AC3E}">
        <p14:creationId xmlns:p14="http://schemas.microsoft.com/office/powerpoint/2010/main" val="3559764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número de diapositiva 2">
            <a:extLst>
              <a:ext uri="{FF2B5EF4-FFF2-40B4-BE49-F238E27FC236}">
                <a16:creationId xmlns:a16="http://schemas.microsoft.com/office/drawing/2014/main" id="{2C4B655D-4270-060F-C1DD-A3473958B44F}"/>
              </a:ext>
            </a:extLst>
          </p:cNvPr>
          <p:cNvSpPr>
            <a:spLocks noGrp="1"/>
          </p:cNvSpPr>
          <p:nvPr>
            <p:ph type="sldNum" sz="quarter" idx="12"/>
          </p:nvPr>
        </p:nvSpPr>
        <p:spPr/>
        <p:txBody>
          <a:bodyPr/>
          <a:lstStyle/>
          <a:p>
            <a:fld id="{06021DA3-BE66-244E-A879-F17A49EDE8F5}" type="slidenum">
              <a:rPr lang="de-DE" smtClean="0">
                <a:solidFill>
                  <a:srgbClr val="8F2525"/>
                </a:solidFill>
              </a:rPr>
              <a:t>3</a:t>
            </a:fld>
            <a:endParaRPr lang="de-DE" dirty="0">
              <a:solidFill>
                <a:srgbClr val="8F2525"/>
              </a:solidFill>
            </a:endParaRPr>
          </a:p>
        </p:txBody>
      </p:sp>
      <p:sp>
        <p:nvSpPr>
          <p:cNvPr id="6" name="CuadroTexto 5">
            <a:extLst>
              <a:ext uri="{FF2B5EF4-FFF2-40B4-BE49-F238E27FC236}">
                <a16:creationId xmlns:a16="http://schemas.microsoft.com/office/drawing/2014/main" id="{7B0E06D9-609C-73BD-74C4-D2B85D83CF3C}"/>
              </a:ext>
            </a:extLst>
          </p:cNvPr>
          <p:cNvSpPr txBox="1"/>
          <p:nvPr/>
        </p:nvSpPr>
        <p:spPr>
          <a:xfrm>
            <a:off x="3925669" y="1685707"/>
            <a:ext cx="2997843" cy="3600986"/>
          </a:xfrm>
          <a:prstGeom prst="rect">
            <a:avLst/>
          </a:prstGeom>
          <a:noFill/>
        </p:spPr>
        <p:txBody>
          <a:bodyPr wrap="square">
            <a:spAutoFit/>
          </a:bodyPr>
          <a:lstStyle/>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i="1" dirty="0">
                <a:solidFill>
                  <a:srgbClr val="8F2525"/>
                </a:solidFill>
                <a:latin typeface="Source Serif Pro" panose="02040603050405020204" pitchFamily="18" charset="0"/>
                <a:ea typeface="Source Serif Pro" panose="02040603050405020204" pitchFamily="18" charset="0"/>
              </a:rPr>
              <a:t>Fotos</a:t>
            </a: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a:solidFill>
                  <a:srgbClr val="8F2525"/>
                </a:solidFill>
                <a:latin typeface="Source Serif Pro" panose="02040603050405020204" pitchFamily="18" charset="0"/>
                <a:ea typeface="Source Serif Pro" panose="02040603050405020204" pitchFamily="18" charset="0"/>
              </a:rPr>
              <a:t>Carlos </a:t>
            </a:r>
            <a:r>
              <a:rPr lang="es-ES" sz="600" dirty="0" err="1">
                <a:solidFill>
                  <a:srgbClr val="8F2525"/>
                </a:solidFill>
                <a:latin typeface="Source Serif Pro" panose="02040603050405020204" pitchFamily="18" charset="0"/>
                <a:ea typeface="Source Serif Pro" panose="02040603050405020204" pitchFamily="18" charset="0"/>
              </a:rPr>
              <a:t>Caceres</a:t>
            </a: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err="1">
                <a:solidFill>
                  <a:srgbClr val="8F2525"/>
                </a:solidFill>
                <a:latin typeface="Source Serif Pro" panose="02040603050405020204" pitchFamily="18" charset="0"/>
                <a:ea typeface="Source Serif Pro" panose="02040603050405020204" pitchFamily="18" charset="0"/>
              </a:rPr>
              <a:t>Volker</a:t>
            </a:r>
            <a:r>
              <a:rPr lang="es-ES" sz="600" dirty="0">
                <a:solidFill>
                  <a:srgbClr val="8F2525"/>
                </a:solidFill>
                <a:latin typeface="Source Serif Pro" panose="02040603050405020204" pitchFamily="18" charset="0"/>
                <a:ea typeface="Source Serif Pro" panose="02040603050405020204" pitchFamily="18" charset="0"/>
              </a:rPr>
              <a:t> Schneider</a:t>
            </a:r>
          </a:p>
          <a:p>
            <a:pPr algn="ctr"/>
            <a:r>
              <a:rPr lang="es-ES" sz="600" dirty="0">
                <a:solidFill>
                  <a:srgbClr val="8F2525"/>
                </a:solidFill>
                <a:latin typeface="Source Serif Pro" panose="02040603050405020204" pitchFamily="18" charset="0"/>
                <a:ea typeface="Source Serif Pro" panose="02040603050405020204" pitchFamily="18" charset="0"/>
              </a:rPr>
              <a:t>Gary Edwards</a:t>
            </a:r>
          </a:p>
          <a:p>
            <a:pPr algn="ctr"/>
            <a:r>
              <a:rPr lang="es-ES" sz="600" dirty="0">
                <a:solidFill>
                  <a:srgbClr val="8F2525"/>
                </a:solidFill>
                <a:latin typeface="Source Serif Pro" panose="02040603050405020204" pitchFamily="18" charset="0"/>
                <a:ea typeface="Source Serif Pro" panose="02040603050405020204" pitchFamily="18" charset="0"/>
              </a:rPr>
              <a:t>Nina </a:t>
            </a:r>
            <a:r>
              <a:rPr lang="es-ES" sz="600" dirty="0" err="1">
                <a:solidFill>
                  <a:srgbClr val="8F2525"/>
                </a:solidFill>
                <a:latin typeface="Source Serif Pro" panose="02040603050405020204" pitchFamily="18" charset="0"/>
                <a:ea typeface="Source Serif Pro" panose="02040603050405020204" pitchFamily="18" charset="0"/>
              </a:rPr>
              <a:t>Nolte</a:t>
            </a: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i="1" dirty="0" err="1">
                <a:solidFill>
                  <a:srgbClr val="8F2525"/>
                </a:solidFill>
                <a:latin typeface="Source Serif Pro" panose="02040603050405020204" pitchFamily="18" charset="0"/>
                <a:ea typeface="Source Serif Pro" panose="02040603050405020204" pitchFamily="18" charset="0"/>
              </a:rPr>
              <a:t>Texte</a:t>
            </a:r>
            <a:endParaRPr lang="es-ES" sz="600" i="1"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a:solidFill>
                  <a:srgbClr val="8F2525"/>
                </a:solidFill>
                <a:latin typeface="Source Serif Pro" panose="02040603050405020204" pitchFamily="18" charset="0"/>
                <a:ea typeface="Source Serif Pro" panose="02040603050405020204" pitchFamily="18" charset="0"/>
              </a:rPr>
              <a:t>Lukas Hartmann</a:t>
            </a: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i="1" dirty="0" err="1">
                <a:solidFill>
                  <a:srgbClr val="8F2525"/>
                </a:solidFill>
                <a:latin typeface="Source Serif Pro" panose="02040603050405020204" pitchFamily="18" charset="0"/>
                <a:ea typeface="Source Serif Pro" panose="02040603050405020204" pitchFamily="18" charset="0"/>
              </a:rPr>
              <a:t>Gestaltung</a:t>
            </a:r>
            <a:endParaRPr lang="es-ES" sz="600" i="1"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a:solidFill>
                  <a:srgbClr val="8F2525"/>
                </a:solidFill>
                <a:latin typeface="Source Serif Pro" panose="02040603050405020204" pitchFamily="18" charset="0"/>
                <a:ea typeface="Source Serif Pro" panose="02040603050405020204" pitchFamily="18" charset="0"/>
              </a:rPr>
              <a:t>Mila Braun</a:t>
            </a:r>
          </a:p>
          <a:p>
            <a:pPr algn="ctr"/>
            <a:r>
              <a:rPr lang="es-ES" sz="600" dirty="0">
                <a:solidFill>
                  <a:srgbClr val="8F2525"/>
                </a:solidFill>
                <a:latin typeface="Source Serif Pro" panose="02040603050405020204" pitchFamily="18" charset="0"/>
                <a:ea typeface="Source Serif Pro" panose="02040603050405020204" pitchFamily="18" charset="0"/>
              </a:rPr>
              <a:t>Paula Winter</a:t>
            </a:r>
          </a:p>
          <a:p>
            <a:pPr algn="ctr"/>
            <a:r>
              <a:rPr lang="es-ES" sz="600" dirty="0">
                <a:solidFill>
                  <a:srgbClr val="8F2525"/>
                </a:solidFill>
                <a:latin typeface="Source Serif Pro" panose="02040603050405020204" pitchFamily="18" charset="0"/>
                <a:ea typeface="Source Serif Pro" panose="02040603050405020204" pitchFamily="18" charset="0"/>
              </a:rPr>
              <a:t>Nina </a:t>
            </a:r>
            <a:r>
              <a:rPr lang="es-ES" sz="600" dirty="0" err="1">
                <a:solidFill>
                  <a:srgbClr val="8F2525"/>
                </a:solidFill>
                <a:latin typeface="Source Serif Pro" panose="02040603050405020204" pitchFamily="18" charset="0"/>
                <a:ea typeface="Source Serif Pro" panose="02040603050405020204" pitchFamily="18" charset="0"/>
              </a:rPr>
              <a:t>Nolte</a:t>
            </a: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i="1" dirty="0" err="1">
                <a:solidFill>
                  <a:srgbClr val="8F2525"/>
                </a:solidFill>
                <a:latin typeface="Source Serif Pro" panose="02040603050405020204" pitchFamily="18" charset="0"/>
                <a:ea typeface="Source Serif Pro" panose="02040603050405020204" pitchFamily="18" charset="0"/>
              </a:rPr>
              <a:t>Kontakt</a:t>
            </a:r>
            <a:endParaRPr lang="es-ES" sz="600" i="1"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err="1">
                <a:solidFill>
                  <a:srgbClr val="8F2525"/>
                </a:solidFill>
                <a:latin typeface="Source Serif Pro" panose="02040603050405020204" pitchFamily="18" charset="0"/>
                <a:ea typeface="Source Serif Pro" panose="02040603050405020204" pitchFamily="18" charset="0"/>
              </a:rPr>
              <a:t>www.ninanolte.com</a:t>
            </a: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i="1" dirty="0">
                <a:solidFill>
                  <a:srgbClr val="8F2525"/>
                </a:solidFill>
                <a:latin typeface="Source Serif Pro" panose="02040603050405020204" pitchFamily="18" charset="0"/>
                <a:ea typeface="Source Serif Pro" panose="02040603050405020204" pitchFamily="18" charset="0"/>
                <a:cs typeface="Times New Roman" panose="02020603050405020304" pitchFamily="18" charset="0"/>
              </a:rPr>
              <a:t>©</a:t>
            </a:r>
            <a:r>
              <a:rPr lang="es-ES" sz="600" i="1" dirty="0">
                <a:solidFill>
                  <a:srgbClr val="8F2525"/>
                </a:solidFill>
                <a:latin typeface="Source Serif Pro" panose="02040603050405020204" pitchFamily="18" charset="0"/>
                <a:ea typeface="Source Serif Pro" panose="02040603050405020204" pitchFamily="18" charset="0"/>
              </a:rPr>
              <a:t> Copyright</a:t>
            </a:r>
          </a:p>
          <a:p>
            <a:pPr algn="ctr"/>
            <a:endParaRPr lang="es-ES" sz="600" dirty="0">
              <a:solidFill>
                <a:srgbClr val="8F2525"/>
              </a:solidFill>
              <a:latin typeface="Source Serif Pro" panose="02040603050405020204" pitchFamily="18" charset="0"/>
              <a:ea typeface="Source Serif Pro" panose="02040603050405020204" pitchFamily="18" charset="0"/>
            </a:endParaRPr>
          </a:p>
          <a:p>
            <a:pPr algn="ctr"/>
            <a:r>
              <a:rPr lang="es-ES" sz="600" dirty="0">
                <a:solidFill>
                  <a:srgbClr val="8F2525"/>
                </a:solidFill>
                <a:latin typeface="Source Serif Pro" panose="02040603050405020204" pitchFamily="18" charset="0"/>
                <a:ea typeface="Source Serif Pro" panose="02040603050405020204" pitchFamily="18" charset="0"/>
              </a:rPr>
              <a:t>NINA NOLTE ARTSOLUTIONS, 2025</a:t>
            </a:r>
          </a:p>
          <a:p>
            <a:pPr algn="ctr"/>
            <a:endParaRPr lang="es-ES" sz="600" dirty="0">
              <a:solidFill>
                <a:srgbClr val="8F2525"/>
              </a:solidFill>
              <a:latin typeface="Source Serif Pro" panose="02040603050405020204" pitchFamily="18" charset="0"/>
              <a:ea typeface="Source Serif Pro" panose="02040603050405020204" pitchFamily="18" charset="0"/>
            </a:endParaRPr>
          </a:p>
        </p:txBody>
      </p:sp>
      <p:sp>
        <p:nvSpPr>
          <p:cNvPr id="2" name="CuadroTexto 1">
            <a:extLst>
              <a:ext uri="{FF2B5EF4-FFF2-40B4-BE49-F238E27FC236}">
                <a16:creationId xmlns:a16="http://schemas.microsoft.com/office/drawing/2014/main" id="{13BD404F-0FE3-D661-4E35-248038BF5B32}"/>
              </a:ext>
            </a:extLst>
          </p:cNvPr>
          <p:cNvSpPr txBox="1"/>
          <p:nvPr/>
        </p:nvSpPr>
        <p:spPr>
          <a:xfrm>
            <a:off x="2245360" y="6136640"/>
            <a:ext cx="6339840" cy="615553"/>
          </a:xfrm>
          <a:prstGeom prst="rect">
            <a:avLst/>
          </a:prstGeom>
          <a:noFill/>
        </p:spPr>
        <p:txBody>
          <a:bodyPr wrap="square" rtlCol="0">
            <a:spAutoFit/>
          </a:bodyPr>
          <a:lstStyle/>
          <a:p>
            <a:pPr algn="ctr"/>
            <a:r>
              <a:rPr lang="es-ES" sz="500" dirty="0" err="1">
                <a:solidFill>
                  <a:srgbClr val="8F2525"/>
                </a:solidFill>
                <a:latin typeface="Source Serif Pro" panose="02040603050405020204" pitchFamily="18" charset="0"/>
                <a:ea typeface="Source Serif Pro" panose="02040603050405020204" pitchFamily="18" charset="0"/>
              </a:rPr>
              <a:t>Alle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auf</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dieser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Website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gezeigten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Werke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und</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Bildmotive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unterliegen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dem</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Urheberrecht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von</a:t>
            </a:r>
            <a:r>
              <a:rPr lang="es-ES" sz="500" dirty="0">
                <a:solidFill>
                  <a:srgbClr val="8F2525"/>
                </a:solidFill>
                <a:latin typeface="Source Serif Pro" panose="02040603050405020204" pitchFamily="18" charset="0"/>
                <a:ea typeface="Source Serif Pro" panose="02040603050405020204" pitchFamily="18" charset="0"/>
              </a:rPr>
              <a:t> Nina </a:t>
            </a:r>
            <a:r>
              <a:rPr lang="es-ES" sz="500" dirty="0" err="1">
                <a:solidFill>
                  <a:srgbClr val="8F2525"/>
                </a:solidFill>
                <a:latin typeface="Source Serif Pro" panose="02040603050405020204" pitchFamily="18" charset="0"/>
                <a:ea typeface="Source Serif Pro" panose="02040603050405020204" pitchFamily="18" charset="0"/>
              </a:rPr>
              <a:t>Nolte</a:t>
            </a:r>
            <a:r>
              <a:rPr lang="es-ES" sz="500" dirty="0">
                <a:solidFill>
                  <a:srgbClr val="8F2525"/>
                </a:solidFill>
                <a:latin typeface="Source Serif Pro" panose="02040603050405020204" pitchFamily="18" charset="0"/>
                <a:ea typeface="Source Serif Pro" panose="02040603050405020204" pitchFamily="18" charset="0"/>
              </a:rPr>
              <a:t>. Die </a:t>
            </a:r>
            <a:r>
              <a:rPr lang="es-ES" sz="500" dirty="0" err="1">
                <a:solidFill>
                  <a:srgbClr val="8F2525"/>
                </a:solidFill>
                <a:latin typeface="Source Serif Pro" panose="02040603050405020204" pitchFamily="18" charset="0"/>
                <a:ea typeface="Source Serif Pro" panose="02040603050405020204" pitchFamily="18" charset="0"/>
              </a:rPr>
              <a:t>Inhalte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insbesondere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Fotografien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und</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Abbildungen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Kunstwerke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dürfen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ohne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ausdrückliche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schriftliche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Genehmigung</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Künstlerin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kopiert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vervielfältigt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verbreitet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verändert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noch</a:t>
            </a:r>
            <a:r>
              <a:rPr lang="es-ES" sz="500" dirty="0">
                <a:solidFill>
                  <a:srgbClr val="8F2525"/>
                </a:solidFill>
                <a:latin typeface="Source Serif Pro" panose="02040603050405020204" pitchFamily="18" charset="0"/>
                <a:ea typeface="Source Serif Pro" panose="02040603050405020204" pitchFamily="18" charset="0"/>
              </a:rPr>
              <a:t> in </a:t>
            </a:r>
            <a:r>
              <a:rPr lang="es-ES" sz="500" dirty="0" err="1">
                <a:solidFill>
                  <a:srgbClr val="8F2525"/>
                </a:solidFill>
                <a:latin typeface="Source Serif Pro" panose="02040603050405020204" pitchFamily="18" charset="0"/>
                <a:ea typeface="Source Serif Pro" panose="02040603050405020204" pitchFamily="18" charset="0"/>
              </a:rPr>
              <a:t>irgendeiner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Form</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weiterverwendet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werden</a:t>
            </a:r>
            <a:r>
              <a:rPr lang="es-ES" sz="500" dirty="0">
                <a:solidFill>
                  <a:srgbClr val="8F2525"/>
                </a:solidFill>
                <a:latin typeface="Source Serif Pro" panose="02040603050405020204" pitchFamily="18" charset="0"/>
                <a:ea typeface="Source Serif Pro" panose="02040603050405020204" pitchFamily="18" charset="0"/>
              </a:rPr>
              <a:t> – </a:t>
            </a:r>
            <a:r>
              <a:rPr lang="es-ES" sz="500" dirty="0" err="1">
                <a:solidFill>
                  <a:srgbClr val="8F2525"/>
                </a:solidFill>
                <a:latin typeface="Source Serif Pro" panose="02040603050405020204" pitchFamily="18" charset="0"/>
                <a:ea typeface="Source Serif Pro" panose="02040603050405020204" pitchFamily="18" charset="0"/>
              </a:rPr>
              <a:t>weder</a:t>
            </a:r>
            <a:r>
              <a:rPr lang="es-ES" sz="500" dirty="0">
                <a:solidFill>
                  <a:srgbClr val="8F2525"/>
                </a:solidFill>
                <a:latin typeface="Source Serif Pro" panose="02040603050405020204" pitchFamily="18" charset="0"/>
                <a:ea typeface="Source Serif Pro" panose="02040603050405020204" pitchFamily="18" charset="0"/>
              </a:rPr>
              <a:t> digital </a:t>
            </a:r>
            <a:r>
              <a:rPr lang="es-ES" sz="500" dirty="0" err="1">
                <a:solidFill>
                  <a:srgbClr val="8F2525"/>
                </a:solidFill>
                <a:latin typeface="Source Serif Pro" panose="02040603050405020204" pitchFamily="18" charset="0"/>
                <a:ea typeface="Source Serif Pro" panose="02040603050405020204" pitchFamily="18" charset="0"/>
              </a:rPr>
              <a:t>noch</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analog</a:t>
            </a:r>
            <a:r>
              <a:rPr lang="es-ES" sz="500" dirty="0">
                <a:solidFill>
                  <a:srgbClr val="8F2525"/>
                </a:solidFill>
                <a:latin typeface="Source Serif Pro" panose="02040603050405020204" pitchFamily="18" charset="0"/>
                <a:ea typeface="Source Serif Pro" panose="02040603050405020204" pitchFamily="18" charset="0"/>
              </a:rPr>
              <a:t>.</a:t>
            </a:r>
          </a:p>
          <a:p>
            <a:pPr algn="ctr"/>
            <a:r>
              <a:rPr lang="es-ES" sz="500" dirty="0" err="1">
                <a:solidFill>
                  <a:srgbClr val="8F2525"/>
                </a:solidFill>
                <a:latin typeface="Source Serif Pro" panose="02040603050405020204" pitchFamily="18" charset="0"/>
                <a:ea typeface="Source Serif Pro" panose="02040603050405020204" pitchFamily="18" charset="0"/>
              </a:rPr>
              <a:t>Eine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automatisierte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Analyse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oder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Nutzung</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durch</a:t>
            </a:r>
            <a:r>
              <a:rPr lang="es-ES" sz="500" dirty="0">
                <a:solidFill>
                  <a:srgbClr val="8F2525"/>
                </a:solidFill>
                <a:latin typeface="Source Serif Pro" panose="02040603050405020204" pitchFamily="18" charset="0"/>
                <a:ea typeface="Source Serif Pro" panose="02040603050405020204" pitchFamily="18" charset="0"/>
              </a:rPr>
              <a:t> KI-</a:t>
            </a:r>
            <a:r>
              <a:rPr lang="es-ES" sz="500" dirty="0" err="1">
                <a:solidFill>
                  <a:srgbClr val="8F2525"/>
                </a:solidFill>
                <a:latin typeface="Source Serif Pro" panose="02040603050405020204" pitchFamily="18" charset="0"/>
                <a:ea typeface="Source Serif Pro" panose="02040603050405020204" pitchFamily="18" charset="0"/>
              </a:rPr>
              <a:t>Systeme</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Datenbanken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oder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Plattformen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zu</a:t>
            </a:r>
            <a:r>
              <a:rPr lang="es-ES" sz="500" dirty="0">
                <a:solidFill>
                  <a:srgbClr val="8F2525"/>
                </a:solidFill>
                <a:latin typeface="Source Serif Pro" panose="02040603050405020204" pitchFamily="18" charset="0"/>
                <a:ea typeface="Source Serif Pro" panose="02040603050405020204" pitchFamily="18" charset="0"/>
              </a:rPr>
              <a:t> Trainings-, </a:t>
            </a:r>
            <a:r>
              <a:rPr lang="es-ES" sz="500" dirty="0" err="1">
                <a:solidFill>
                  <a:srgbClr val="8F2525"/>
                </a:solidFill>
                <a:latin typeface="Source Serif Pro" panose="02040603050405020204" pitchFamily="18" charset="0"/>
                <a:ea typeface="Source Serif Pro" panose="02040603050405020204" pitchFamily="18" charset="0"/>
              </a:rPr>
              <a:t>Erkennungs</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oder</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Generierungszwecken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ist</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ausdrücklich</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untersagt</a:t>
            </a:r>
            <a:r>
              <a:rPr lang="es-ES" sz="500" dirty="0">
                <a:solidFill>
                  <a:srgbClr val="8F2525"/>
                </a:solidFill>
                <a:latin typeface="Source Serif Pro" panose="02040603050405020204" pitchFamily="18" charset="0"/>
                <a:ea typeface="Source Serif Pro" panose="02040603050405020204" pitchFamily="18" charset="0"/>
              </a:rPr>
              <a:t>.</a:t>
            </a:r>
          </a:p>
          <a:p>
            <a:pPr algn="ctr"/>
            <a:r>
              <a:rPr lang="es-ES" sz="500" dirty="0" err="1">
                <a:solidFill>
                  <a:srgbClr val="8F2525"/>
                </a:solidFill>
                <a:latin typeface="Source Serif Pro" panose="02040603050405020204" pitchFamily="18" charset="0"/>
                <a:ea typeface="Source Serif Pro" panose="02040603050405020204" pitchFamily="18" charset="0"/>
              </a:rPr>
              <a:t>Zuwiderhandlungen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werden</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zivil</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und</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strafrechtlich</a:t>
            </a:r>
            <a:r>
              <a:rPr lang="es-ES" sz="500" dirty="0">
                <a:solidFill>
                  <a:srgbClr val="8F2525"/>
                </a:solidFill>
                <a:latin typeface="Source Serif Pro" panose="02040603050405020204" pitchFamily="18" charset="0"/>
                <a:ea typeface="Source Serif Pro" panose="02040603050405020204" pitchFamily="18" charset="0"/>
              </a:rPr>
              <a:t> </a:t>
            </a:r>
            <a:r>
              <a:rPr lang="es-ES" sz="500" dirty="0" err="1">
                <a:solidFill>
                  <a:srgbClr val="8F2525"/>
                </a:solidFill>
                <a:latin typeface="Source Serif Pro" panose="02040603050405020204" pitchFamily="18" charset="0"/>
                <a:ea typeface="Source Serif Pro" panose="02040603050405020204" pitchFamily="18" charset="0"/>
              </a:rPr>
              <a:t>verfolgt</a:t>
            </a:r>
            <a:r>
              <a:rPr lang="es-ES" sz="500" dirty="0">
                <a:solidFill>
                  <a:srgbClr val="8F2525"/>
                </a:solidFill>
                <a:latin typeface="Source Serif Pro" panose="02040603050405020204" pitchFamily="18" charset="0"/>
                <a:ea typeface="Source Serif Pro" panose="02040603050405020204" pitchFamily="18" charset="0"/>
              </a:rPr>
              <a:t>.</a:t>
            </a:r>
          </a:p>
          <a:p>
            <a:pPr algn="ctr"/>
            <a:endParaRPr lang="de-DE" sz="700" dirty="0">
              <a:solidFill>
                <a:srgbClr val="8F2525"/>
              </a:solidFill>
              <a:latin typeface="Source Serif Pro" panose="02040603050405020204" pitchFamily="18" charset="0"/>
              <a:ea typeface="Source Serif Pro" panose="02040603050405020204" pitchFamily="18" charset="0"/>
            </a:endParaRPr>
          </a:p>
          <a:p>
            <a:endParaRPr lang="de-DE" sz="700" dirty="0"/>
          </a:p>
        </p:txBody>
      </p:sp>
    </p:spTree>
    <p:extLst>
      <p:ext uri="{BB962C8B-B14F-4D97-AF65-F5344CB8AC3E}">
        <p14:creationId xmlns:p14="http://schemas.microsoft.com/office/powerpoint/2010/main" val="4042942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FB1AAA69-AE0F-5F68-BDBF-1EEC235407B7}"/>
              </a:ext>
            </a:extLst>
          </p:cNvPr>
          <p:cNvSpPr txBox="1"/>
          <p:nvPr/>
        </p:nvSpPr>
        <p:spPr>
          <a:xfrm>
            <a:off x="1408477" y="1877143"/>
            <a:ext cx="8036406" cy="1168392"/>
          </a:xfrm>
          <a:prstGeom prst="rect">
            <a:avLst/>
          </a:prstGeom>
          <a:noFill/>
          <a:ln>
            <a:solidFill>
              <a:schemeClr val="accent1"/>
            </a:solidFill>
          </a:ln>
        </p:spPr>
        <p:txBody>
          <a:bodyPr wrap="square" rtlCol="0">
            <a:spAutoFit/>
          </a:bodyPr>
          <a:lstStyle/>
          <a:p>
            <a:pPr algn="ctr"/>
            <a:r>
              <a:rPr lang="de-DE" sz="4459" b="1" spc="300" dirty="0">
                <a:solidFill>
                  <a:srgbClr val="8F2525"/>
                </a:solidFill>
                <a:latin typeface="Bodoni Moda 18pt SemiBold" pitchFamily="2" charset="77"/>
              </a:rPr>
              <a:t>NINA NOLTE</a:t>
            </a:r>
          </a:p>
          <a:p>
            <a:pPr algn="ctr"/>
            <a:r>
              <a:rPr lang="de-DE" sz="2432" b="1" dirty="0">
                <a:solidFill>
                  <a:srgbClr val="8F2525"/>
                </a:solidFill>
                <a:latin typeface="Bodoni Moda 18pt SemiBold" pitchFamily="2" charset="77"/>
              </a:rPr>
              <a:t>Werke aus 34 Jahren</a:t>
            </a:r>
          </a:p>
        </p:txBody>
      </p:sp>
      <p:sp>
        <p:nvSpPr>
          <p:cNvPr id="3" name="CuadroTexto 2">
            <a:extLst>
              <a:ext uri="{FF2B5EF4-FFF2-40B4-BE49-F238E27FC236}">
                <a16:creationId xmlns:a16="http://schemas.microsoft.com/office/drawing/2014/main" id="{D9F9D64A-EE25-2A2E-BAE4-1DA02E9BBA9C}"/>
              </a:ext>
            </a:extLst>
          </p:cNvPr>
          <p:cNvSpPr txBox="1"/>
          <p:nvPr/>
        </p:nvSpPr>
        <p:spPr>
          <a:xfrm>
            <a:off x="2148863" y="3624438"/>
            <a:ext cx="6541800" cy="716222"/>
          </a:xfrm>
          <a:prstGeom prst="rect">
            <a:avLst/>
          </a:prstGeom>
          <a:noFill/>
        </p:spPr>
        <p:txBody>
          <a:bodyPr wrap="square" rtlCol="0">
            <a:spAutoFit/>
          </a:bodyPr>
          <a:lstStyle/>
          <a:p>
            <a:pPr algn="ctr"/>
            <a:r>
              <a:rPr lang="de-DE" sz="2027" i="1" spc="304" dirty="0">
                <a:solidFill>
                  <a:srgbClr val="8F2525"/>
                </a:solidFill>
                <a:latin typeface="Bodoni 72 Book" pitchFamily="2" charset="0"/>
              </a:rPr>
              <a:t>DIE SAMMLUNG – </a:t>
            </a:r>
          </a:p>
          <a:p>
            <a:pPr algn="ctr"/>
            <a:r>
              <a:rPr lang="de-DE" sz="2027" i="1" spc="304" dirty="0">
                <a:solidFill>
                  <a:srgbClr val="8F2525"/>
                </a:solidFill>
                <a:latin typeface="Bodoni 72 Book" pitchFamily="2" charset="0"/>
              </a:rPr>
              <a:t>Eine Retrospektive der Vielfalt</a:t>
            </a:r>
          </a:p>
        </p:txBody>
      </p:sp>
      <p:sp>
        <p:nvSpPr>
          <p:cNvPr id="6" name="Marcador de número de diapositiva 5">
            <a:extLst>
              <a:ext uri="{FF2B5EF4-FFF2-40B4-BE49-F238E27FC236}">
                <a16:creationId xmlns:a16="http://schemas.microsoft.com/office/drawing/2014/main" id="{F1C6F7C8-B2B6-E33E-97A6-AE0AE9B9808B}"/>
              </a:ext>
            </a:extLst>
          </p:cNvPr>
          <p:cNvSpPr>
            <a:spLocks noGrp="1"/>
          </p:cNvSpPr>
          <p:nvPr>
            <p:ph type="sldNum" sz="quarter" idx="12"/>
          </p:nvPr>
        </p:nvSpPr>
        <p:spPr/>
        <p:txBody>
          <a:bodyPr/>
          <a:lstStyle/>
          <a:p>
            <a:fld id="{06021DA3-BE66-244E-A879-F17A49EDE8F5}" type="slidenum">
              <a:rPr lang="de-DE" smtClean="0">
                <a:solidFill>
                  <a:srgbClr val="8F2525"/>
                </a:solidFill>
              </a:rPr>
              <a:t>4</a:t>
            </a:fld>
            <a:endParaRPr lang="de-DE" dirty="0">
              <a:solidFill>
                <a:srgbClr val="8F2525"/>
              </a:solidFill>
            </a:endParaRPr>
          </a:p>
        </p:txBody>
      </p:sp>
      <p:sp>
        <p:nvSpPr>
          <p:cNvPr id="4" name="CuadroTexto 3">
            <a:extLst>
              <a:ext uri="{FF2B5EF4-FFF2-40B4-BE49-F238E27FC236}">
                <a16:creationId xmlns:a16="http://schemas.microsoft.com/office/drawing/2014/main" id="{FDCC18AC-8197-EF0E-EEBD-03AF93672FB0}"/>
              </a:ext>
            </a:extLst>
          </p:cNvPr>
          <p:cNvSpPr txBox="1"/>
          <p:nvPr/>
        </p:nvSpPr>
        <p:spPr>
          <a:xfrm>
            <a:off x="2650604" y="5120672"/>
            <a:ext cx="5544212" cy="646331"/>
          </a:xfrm>
          <a:prstGeom prst="rect">
            <a:avLst/>
          </a:prstGeom>
          <a:noFill/>
        </p:spPr>
        <p:txBody>
          <a:bodyPr wrap="square" rtlCol="0">
            <a:spAutoFit/>
          </a:bodyPr>
          <a:lstStyle/>
          <a:p>
            <a:pPr algn="ctr"/>
            <a:r>
              <a:rPr lang="es-ES" sz="900" dirty="0">
                <a:solidFill>
                  <a:srgbClr val="8F2525"/>
                </a:solidFill>
                <a:latin typeface="Source Serif Pro" panose="02040603050405020204" pitchFamily="18" charset="0"/>
                <a:ea typeface="Source Serif Pro" panose="02040603050405020204" pitchFamily="18" charset="0"/>
              </a:rPr>
              <a:t>Dieses Buch </a:t>
            </a:r>
            <a:r>
              <a:rPr lang="es-ES" sz="900" dirty="0" err="1">
                <a:solidFill>
                  <a:srgbClr val="8F2525"/>
                </a:solidFill>
                <a:latin typeface="Source Serif Pro" panose="02040603050405020204" pitchFamily="18" charset="0"/>
                <a:ea typeface="Source Serif Pro" panose="02040603050405020204" pitchFamily="18" charset="0"/>
              </a:rPr>
              <a:t>präsentiert</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Werke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aus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zehn</a:t>
            </a:r>
            <a:r>
              <a:rPr lang="es-ES" sz="900" dirty="0">
                <a:solidFill>
                  <a:srgbClr val="8F2525"/>
                </a:solidFill>
                <a:latin typeface="Source Serif Pro" panose="02040603050405020204" pitchFamily="18" charset="0"/>
                <a:ea typeface="Source Serif Pro" panose="02040603050405020204" pitchFamily="18" charset="0"/>
              </a:rPr>
              <a:t> Serien, die </a:t>
            </a:r>
            <a:r>
              <a:rPr lang="es-ES" sz="900" dirty="0" err="1">
                <a:solidFill>
                  <a:srgbClr val="8F2525"/>
                </a:solidFill>
                <a:latin typeface="Source Serif Pro" panose="02040603050405020204" pitchFamily="18" charset="0"/>
                <a:ea typeface="Source Serif Pro" panose="02040603050405020204" pitchFamily="18" charset="0"/>
              </a:rPr>
              <a:t>bislang</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nur</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als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geschlossene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Sammlung</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existierten</a:t>
            </a:r>
            <a:r>
              <a:rPr lang="es-ES" sz="900" dirty="0">
                <a:solidFill>
                  <a:srgbClr val="8F2525"/>
                </a:solidFill>
                <a:latin typeface="Source Serif Pro" panose="02040603050405020204" pitchFamily="18" charset="0"/>
                <a:ea typeface="Source Serif Pro" panose="02040603050405020204" pitchFamily="18" charset="0"/>
              </a:rPr>
              <a:t>. Es </a:t>
            </a:r>
            <a:r>
              <a:rPr lang="es-ES" sz="900" dirty="0" err="1">
                <a:solidFill>
                  <a:srgbClr val="8F2525"/>
                </a:solidFill>
                <a:latin typeface="Source Serif Pro" panose="02040603050405020204" pitchFamily="18" charset="0"/>
                <a:ea typeface="Source Serif Pro" panose="02040603050405020204" pitchFamily="18" charset="0"/>
              </a:rPr>
              <a:t>bietet</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einen</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faszinierenden</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Überblick</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über</a:t>
            </a:r>
            <a:r>
              <a:rPr lang="es-ES" sz="900" dirty="0">
                <a:solidFill>
                  <a:srgbClr val="8F2525"/>
                </a:solidFill>
                <a:latin typeface="Source Serif Pro" panose="02040603050405020204" pitchFamily="18" charset="0"/>
                <a:ea typeface="Source Serif Pro" panose="02040603050405020204" pitchFamily="18" charset="0"/>
              </a:rPr>
              <a:t> Nina </a:t>
            </a:r>
            <a:r>
              <a:rPr lang="es-ES" sz="900" dirty="0" err="1">
                <a:solidFill>
                  <a:srgbClr val="8F2525"/>
                </a:solidFill>
                <a:latin typeface="Source Serif Pro" panose="02040603050405020204" pitchFamily="18" charset="0"/>
                <a:ea typeface="Source Serif Pro" panose="02040603050405020204" pitchFamily="18" charset="0"/>
              </a:rPr>
              <a:t>Noltes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künstlerisches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Schaffen</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ausgewählte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Pressestimmen</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und</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Einblicke</a:t>
            </a:r>
            <a:r>
              <a:rPr lang="es-ES" sz="900" dirty="0">
                <a:solidFill>
                  <a:srgbClr val="8F2525"/>
                </a:solidFill>
                <a:latin typeface="Source Serif Pro" panose="02040603050405020204" pitchFamily="18" charset="0"/>
                <a:ea typeface="Source Serif Pro" panose="02040603050405020204" pitchFamily="18" charset="0"/>
              </a:rPr>
              <a:t> in die </a:t>
            </a:r>
            <a:r>
              <a:rPr lang="es-ES" sz="900" dirty="0" err="1">
                <a:solidFill>
                  <a:srgbClr val="8F2525"/>
                </a:solidFill>
                <a:latin typeface="Source Serif Pro" panose="02040603050405020204" pitchFamily="18" charset="0"/>
                <a:ea typeface="Source Serif Pro" panose="02040603050405020204" pitchFamily="18" charset="0"/>
              </a:rPr>
              <a:t>Hintergründe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ihres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Lebenswerks</a:t>
            </a:r>
            <a:r>
              <a:rPr lang="es-ES" sz="900" dirty="0">
                <a:solidFill>
                  <a:srgbClr val="8F2525"/>
                </a:solidFill>
                <a:latin typeface="Source Serif Pro" panose="02040603050405020204" pitchFamily="18" charset="0"/>
                <a:ea typeface="Source Serif Pro" panose="02040603050405020204" pitchFamily="18" charset="0"/>
              </a:rPr>
              <a:t> – </a:t>
            </a:r>
            <a:r>
              <a:rPr lang="es-ES" sz="900" dirty="0" err="1">
                <a:solidFill>
                  <a:srgbClr val="8F2525"/>
                </a:solidFill>
                <a:latin typeface="Source Serif Pro" panose="02040603050405020204" pitchFamily="18" charset="0"/>
                <a:ea typeface="Source Serif Pro" panose="02040603050405020204" pitchFamily="18" charset="0"/>
              </a:rPr>
              <a:t>ein</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bleibendes</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Denkmal</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für</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eine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außergewöhnliche</a:t>
            </a:r>
            <a:r>
              <a:rPr lang="es-ES" sz="900" dirty="0">
                <a:solidFill>
                  <a:srgbClr val="8F2525"/>
                </a:solidFill>
                <a:latin typeface="Source Serif Pro" panose="02040603050405020204" pitchFamily="18" charset="0"/>
                <a:ea typeface="Source Serif Pro" panose="02040603050405020204" pitchFamily="18" charset="0"/>
              </a:rPr>
              <a:t> </a:t>
            </a:r>
            <a:r>
              <a:rPr lang="es-ES" sz="900" dirty="0" err="1">
                <a:solidFill>
                  <a:srgbClr val="8F2525"/>
                </a:solidFill>
                <a:latin typeface="Source Serif Pro" panose="02040603050405020204" pitchFamily="18" charset="0"/>
                <a:ea typeface="Source Serif Pro" panose="02040603050405020204" pitchFamily="18" charset="0"/>
              </a:rPr>
              <a:t>Künstlerin</a:t>
            </a:r>
            <a:r>
              <a:rPr lang="es-ES" sz="900" dirty="0">
                <a:solidFill>
                  <a:srgbClr val="8F2525"/>
                </a:solidFill>
                <a:latin typeface="Source Serif Pro" panose="02040603050405020204" pitchFamily="18" charset="0"/>
                <a:ea typeface="Source Serif Pro" panose="02040603050405020204" pitchFamily="18" charset="0"/>
              </a:rPr>
              <a:t>.</a:t>
            </a:r>
            <a:endParaRPr lang="de-DE" sz="900" dirty="0">
              <a:solidFill>
                <a:srgbClr val="8F2525"/>
              </a:solidFill>
              <a:latin typeface="Source Serif Pro" panose="02040603050405020204" pitchFamily="18" charset="0"/>
              <a:ea typeface="Source Serif Pro" panose="02040603050405020204" pitchFamily="18" charset="0"/>
            </a:endParaRPr>
          </a:p>
        </p:txBody>
      </p:sp>
    </p:spTree>
    <p:extLst>
      <p:ext uri="{BB962C8B-B14F-4D97-AF65-F5344CB8AC3E}">
        <p14:creationId xmlns:p14="http://schemas.microsoft.com/office/powerpoint/2010/main" val="3250358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8DAD889F-E555-55EC-243D-6B9196FEC0C2}"/>
              </a:ext>
            </a:extLst>
          </p:cNvPr>
          <p:cNvSpPr>
            <a:spLocks noGrp="1"/>
          </p:cNvSpPr>
          <p:nvPr>
            <p:ph type="sldNum" sz="quarter" idx="12"/>
          </p:nvPr>
        </p:nvSpPr>
        <p:spPr/>
        <p:txBody>
          <a:bodyPr/>
          <a:lstStyle/>
          <a:p>
            <a:fld id="{06021DA3-BE66-244E-A879-F17A49EDE8F5}" type="slidenum">
              <a:rPr lang="de-DE" smtClean="0"/>
              <a:t>5</a:t>
            </a:fld>
            <a:endParaRPr lang="de-DE"/>
          </a:p>
        </p:txBody>
      </p:sp>
      <p:sp>
        <p:nvSpPr>
          <p:cNvPr id="3" name="CuadroTexto 2">
            <a:extLst>
              <a:ext uri="{FF2B5EF4-FFF2-40B4-BE49-F238E27FC236}">
                <a16:creationId xmlns:a16="http://schemas.microsoft.com/office/drawing/2014/main" id="{F4C0EF2F-306E-3E4A-B9EA-EC7AD73290C2}"/>
              </a:ext>
            </a:extLst>
          </p:cNvPr>
          <p:cNvSpPr txBox="1"/>
          <p:nvPr/>
        </p:nvSpPr>
        <p:spPr>
          <a:xfrm>
            <a:off x="1828805" y="1207422"/>
            <a:ext cx="7179009" cy="5473293"/>
          </a:xfrm>
          <a:prstGeom prst="rect">
            <a:avLst/>
          </a:prstGeom>
          <a:noFill/>
        </p:spPr>
        <p:txBody>
          <a:bodyPr wrap="square" rtlCol="0">
            <a:spAutoFit/>
          </a:bodyPr>
          <a:lstStyle/>
          <a:p>
            <a:pPr>
              <a:lnSpc>
                <a:spcPts val="1400"/>
              </a:lnSpc>
              <a:spcAft>
                <a:spcPts val="1000"/>
              </a:spcAft>
              <a:tabLst>
                <a:tab pos="9540240" algn="r"/>
              </a:tabLst>
            </a:pPr>
            <a:r>
              <a:rPr lang="de-DE" sz="1800" b="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INDEX</a:t>
            </a:r>
            <a:endParaRPr lang="es-ES"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800" b="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endParaRPr lang="es-ES"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800" b="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endParaRPr lang="es-E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Fünfunddreißig Jahre im Dialog mit der Kunst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Was Kunst für Nina Nolte bedeutet</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Über die Künstlerin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Kurzbiografie und Werdegang</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en-U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Nina </a:t>
            </a:r>
            <a:r>
              <a:rPr lang="en-US" sz="130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Noltes</a:t>
            </a:r>
            <a:r>
              <a:rPr lang="en-U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en-US" sz="130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zehn</a:t>
            </a:r>
            <a:r>
              <a:rPr lang="en-U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en-US" sz="130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Serien</a:t>
            </a:r>
            <a:endParaRPr lang="es-E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THE BEST IS YET TO COME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Elegante Frauen wie aus den 50er Jahren – stilvoll, nachdenklich, zeitlos</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POOL PAINTINGS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Sommer, Sonne, Schwerelosigkeit – ein Gefühl von Ewigkeit unter Wasser</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GOOD TIMES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Retro-Vibes  und das Lebensgefühl jener Momente, in denen Zeit keine Rolle spielt</a:t>
            </a:r>
            <a:r>
              <a:rPr lang="es-ES" sz="900" dirty="0">
                <a:solidFill>
                  <a:srgbClr val="8F2525"/>
                </a:solidFill>
                <a:effectLst/>
                <a:latin typeface="Source Serif Pro" panose="02040603050405020204" pitchFamily="18" charset="0"/>
                <a:ea typeface="Source Serif Pro" panose="02040603050405020204" pitchFamily="18" charset="0"/>
              </a:rPr>
              <a:t> </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MOMENTS BEFORE THE WORLD </a:t>
            </a:r>
            <a:r>
              <a:rPr lang="de-DE" sz="900" i="1" dirty="0">
                <a:solidFill>
                  <a:srgbClr val="8F2525"/>
                </a:solidFill>
                <a:latin typeface="Source Serif Pro" panose="02040603050405020204" pitchFamily="18" charset="0"/>
                <a:ea typeface="Source Serif Pro" panose="02040603050405020204" pitchFamily="18" charset="0"/>
                <a:cs typeface="Times New Roman" panose="02020603050405020304" pitchFamily="18" charset="0"/>
              </a:rPr>
              <a:t>Retro-Vibes  und das Lebensgefühl jener Momente, in denen Zeit keine Rolle </a:t>
            </a: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STARS IN SPOTLIGHT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Ikonen der Zeitgeschichte – zwischen Erinnerung und Imagination inszeniert</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BEES FLIGHT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Die Natur - aus der Perspektive einer Biene gesehen</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WINGS AND WHEELS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Glänzende Karossen und eine Straße bei Nacht</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BODEGONES – STILLLIFES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Früchte, Blumen, Vasen – klassisch komponiert, modern interpretiert</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CHICOS</a:t>
            </a: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Strichfiguren mit Charme – Nina Noltes verspielter Blick auf das Leben </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PADDLES</a:t>
            </a: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Archaische Zeichen und Symbole – eine eigene Sprache aus Linien und Farbe</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endParaRPr lang="de-DE" dirty="0">
              <a:solidFill>
                <a:srgbClr val="8F2525"/>
              </a:solidFill>
              <a:latin typeface="Source Serif Pro" panose="02040603050405020204" pitchFamily="18" charset="0"/>
              <a:ea typeface="Source Serif Pro" panose="02040603050405020204" pitchFamily="18" charset="0"/>
            </a:endParaRPr>
          </a:p>
        </p:txBody>
      </p:sp>
    </p:spTree>
    <p:extLst>
      <p:ext uri="{BB962C8B-B14F-4D97-AF65-F5344CB8AC3E}">
        <p14:creationId xmlns:p14="http://schemas.microsoft.com/office/powerpoint/2010/main" val="160189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8DAD889F-E555-55EC-243D-6B9196FEC0C2}"/>
              </a:ext>
            </a:extLst>
          </p:cNvPr>
          <p:cNvSpPr>
            <a:spLocks noGrp="1"/>
          </p:cNvSpPr>
          <p:nvPr>
            <p:ph type="sldNum" sz="quarter" idx="12"/>
          </p:nvPr>
        </p:nvSpPr>
        <p:spPr/>
        <p:txBody>
          <a:bodyPr/>
          <a:lstStyle/>
          <a:p>
            <a:fld id="{06021DA3-BE66-244E-A879-F17A49EDE8F5}" type="slidenum">
              <a:rPr lang="de-DE" smtClean="0"/>
              <a:t>6</a:t>
            </a:fld>
            <a:endParaRPr lang="de-DE"/>
          </a:p>
        </p:txBody>
      </p:sp>
      <p:sp>
        <p:nvSpPr>
          <p:cNvPr id="3" name="CuadroTexto 2">
            <a:extLst>
              <a:ext uri="{FF2B5EF4-FFF2-40B4-BE49-F238E27FC236}">
                <a16:creationId xmlns:a16="http://schemas.microsoft.com/office/drawing/2014/main" id="{F4C0EF2F-306E-3E4A-B9EA-EC7AD73290C2}"/>
              </a:ext>
            </a:extLst>
          </p:cNvPr>
          <p:cNvSpPr txBox="1"/>
          <p:nvPr/>
        </p:nvSpPr>
        <p:spPr>
          <a:xfrm>
            <a:off x="1819068" y="1976149"/>
            <a:ext cx="7208193" cy="4370427"/>
          </a:xfrm>
          <a:prstGeom prst="rect">
            <a:avLst/>
          </a:prstGeom>
          <a:noFill/>
        </p:spPr>
        <p:txBody>
          <a:bodyPr wrap="square" rtlCol="0">
            <a:spAutoFit/>
          </a:bodyPr>
          <a:lstStyle/>
          <a:p>
            <a:pPr marL="9525">
              <a:lnSpc>
                <a:spcPts val="1400"/>
              </a:lnSpc>
              <a:spcAft>
                <a:spcPts val="1000"/>
              </a:spcAft>
              <a:tabLst>
                <a:tab pos="9539288" algn="r"/>
              </a:tabLst>
            </a:pPr>
            <a:r>
              <a:rPr lang="de-DE" b="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INDEX (Fortsetzung)</a:t>
            </a:r>
          </a:p>
          <a:p>
            <a:pPr marL="9525">
              <a:lnSpc>
                <a:spcPts val="1400"/>
              </a:lnSpc>
              <a:spcAft>
                <a:spcPts val="1000"/>
              </a:spcAft>
              <a:tabLst>
                <a:tab pos="9539288" algn="r"/>
              </a:tabLst>
            </a:pPr>
            <a:endParaRPr lang="es-ES" sz="14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9525">
              <a:lnSpc>
                <a:spcPts val="1400"/>
              </a:lnSpc>
              <a:spcAft>
                <a:spcPts val="1000"/>
              </a:spcAft>
              <a:tabLst>
                <a:tab pos="9539288" algn="r"/>
              </a:tabLst>
            </a:pPr>
            <a:r>
              <a:rPr lang="de-DE"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Projekte</a:t>
            </a:r>
            <a:endParaRPr lang="es-ES"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Art Cars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Kunst auf vier Rädern – mobile Statements</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Frau Lotte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Eine </a:t>
            </a:r>
            <a:r>
              <a:rPr lang="de-DE" sz="900" i="1"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Matryoshka</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für den Weltfrieden (EXPO 2025)</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NFT Ana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Digitale </a:t>
            </a:r>
            <a:r>
              <a:rPr lang="de-DE" sz="900" i="1"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Matryoshka</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als Friedenszeichen für die Ukraine</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Foulard RUBI ANDALUZ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Kunst auf Seide – spanisch inspiriert</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Schmuck</a:t>
            </a: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Individuelle Stücke mit künstlerischem Charakter</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Kunst auf Seide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Von der Leinwand zum tragbaren Accessoire</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Portraits</a:t>
            </a: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Nina Nolte erfasst nicht nur das Äußere, sondern auch das Innere der porträtierten Person</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marL="179705">
              <a:lnSpc>
                <a:spcPts val="1400"/>
              </a:lnSpc>
              <a:spcAft>
                <a:spcPts val="1000"/>
              </a:spcAft>
              <a:tabLst>
                <a:tab pos="9540240" algn="r"/>
              </a:tabLst>
            </a:pP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endParaRPr lang="es-ES"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Ausstellungen</a:t>
            </a:r>
            <a:r>
              <a:rPr lang="de-DE" sz="18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Auswahl bedeutender Einzel- und Gruppenausstellungen</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nSpc>
                <a:spcPts val="1400"/>
              </a:lnSpc>
              <a:spcAft>
                <a:spcPts val="1000"/>
              </a:spcAft>
              <a:tabLst>
                <a:tab pos="9540240" algn="r"/>
              </a:tabLst>
            </a:pPr>
            <a:r>
              <a:rPr lang="de-DE" sz="13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Schlusswort</a:t>
            </a:r>
            <a:r>
              <a:rPr lang="de-DE" sz="1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900" i="1"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Ein persönlicher Rückblick auf diese Reise</a:t>
            </a:r>
            <a:endParaRPr lang="es-ES" sz="9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endParaRPr lang="de-DE" dirty="0">
              <a:solidFill>
                <a:srgbClr val="8F2525"/>
              </a:solidFill>
              <a:latin typeface="Source Serif Pro" panose="02040603050405020204" pitchFamily="18" charset="0"/>
              <a:ea typeface="Source Serif Pro" panose="02040603050405020204" pitchFamily="18" charset="0"/>
            </a:endParaRPr>
          </a:p>
        </p:txBody>
      </p:sp>
    </p:spTree>
    <p:extLst>
      <p:ext uri="{BB962C8B-B14F-4D97-AF65-F5344CB8AC3E}">
        <p14:creationId xmlns:p14="http://schemas.microsoft.com/office/powerpoint/2010/main" val="2401777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2B1B2"/>
        </a:solidFill>
        <a:effectLst/>
      </p:bgPr>
    </p:bg>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266D7503-EEAC-11C4-6E53-099554A861A4}"/>
              </a:ext>
            </a:extLst>
          </p:cNvPr>
          <p:cNvSpPr>
            <a:spLocks noGrp="1"/>
          </p:cNvSpPr>
          <p:nvPr>
            <p:ph type="sldNum" sz="quarter" idx="12"/>
          </p:nvPr>
        </p:nvSpPr>
        <p:spPr/>
        <p:txBody>
          <a:bodyPr/>
          <a:lstStyle/>
          <a:p>
            <a:fld id="{06021DA3-BE66-244E-A879-F17A49EDE8F5}" type="slidenum">
              <a:rPr lang="de-DE" smtClean="0">
                <a:solidFill>
                  <a:srgbClr val="8F2525"/>
                </a:solidFill>
              </a:rPr>
              <a:t>7</a:t>
            </a:fld>
            <a:endParaRPr lang="de-DE" dirty="0">
              <a:solidFill>
                <a:srgbClr val="8F2525"/>
              </a:solidFill>
            </a:endParaRPr>
          </a:p>
        </p:txBody>
      </p:sp>
    </p:spTree>
    <p:extLst>
      <p:ext uri="{BB962C8B-B14F-4D97-AF65-F5344CB8AC3E}">
        <p14:creationId xmlns:p14="http://schemas.microsoft.com/office/powerpoint/2010/main" val="1004535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F2525"/>
        </a:solidFill>
        <a:effectLst/>
      </p:bgPr>
    </p:bg>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C6C40CD4-DC3C-8548-4CD1-2DB0F0147B41}"/>
              </a:ext>
            </a:extLst>
          </p:cNvPr>
          <p:cNvSpPr>
            <a:spLocks noGrp="1"/>
          </p:cNvSpPr>
          <p:nvPr>
            <p:ph type="sldNum" sz="quarter" idx="12"/>
          </p:nvPr>
        </p:nvSpPr>
        <p:spPr/>
        <p:txBody>
          <a:bodyPr/>
          <a:lstStyle/>
          <a:p>
            <a:fld id="{06021DA3-BE66-244E-A879-F17A49EDE8F5}" type="slidenum">
              <a:rPr lang="de-DE" smtClean="0">
                <a:solidFill>
                  <a:srgbClr val="8F2525"/>
                </a:solidFill>
              </a:rPr>
              <a:t>8</a:t>
            </a:fld>
            <a:endParaRPr lang="de-DE" dirty="0">
              <a:solidFill>
                <a:srgbClr val="8F2525"/>
              </a:solidFill>
            </a:endParaRPr>
          </a:p>
        </p:txBody>
      </p:sp>
      <p:sp>
        <p:nvSpPr>
          <p:cNvPr id="3" name="CuadroTexto 2">
            <a:extLst>
              <a:ext uri="{FF2B5EF4-FFF2-40B4-BE49-F238E27FC236}">
                <a16:creationId xmlns:a16="http://schemas.microsoft.com/office/drawing/2014/main" id="{43313012-B5A3-28E6-3310-97958A59FA15}"/>
              </a:ext>
            </a:extLst>
          </p:cNvPr>
          <p:cNvSpPr txBox="1"/>
          <p:nvPr/>
        </p:nvSpPr>
        <p:spPr>
          <a:xfrm>
            <a:off x="1857234" y="1506356"/>
            <a:ext cx="7140854" cy="4708981"/>
          </a:xfrm>
          <a:prstGeom prst="rect">
            <a:avLst/>
          </a:prstGeom>
          <a:noFill/>
        </p:spPr>
        <p:txBody>
          <a:bodyPr wrap="square" rtlCol="0">
            <a:spAutoFit/>
          </a:bodyPr>
          <a:lstStyle/>
          <a:p>
            <a:pPr algn="ctr"/>
            <a:r>
              <a:rPr lang="es-ES" sz="2400" b="1" spc="300" dirty="0">
                <a:solidFill>
                  <a:schemeClr val="bg1"/>
                </a:solidFill>
                <a:latin typeface="Bodoni Moda 18pt Medium" pitchFamily="2" charset="77"/>
              </a:rPr>
              <a:t>35 </a:t>
            </a:r>
            <a:r>
              <a:rPr lang="es-ES" sz="2400" b="1" spc="300" dirty="0" err="1">
                <a:solidFill>
                  <a:schemeClr val="bg1"/>
                </a:solidFill>
                <a:latin typeface="Bodoni Moda 18pt Medium" pitchFamily="2" charset="77"/>
              </a:rPr>
              <a:t>Jahre</a:t>
            </a:r>
            <a:r>
              <a:rPr lang="es-ES" sz="2400" b="1" spc="300" dirty="0">
                <a:solidFill>
                  <a:schemeClr val="bg1"/>
                </a:solidFill>
                <a:latin typeface="Bodoni Moda 18pt Medium" pitchFamily="2" charset="77"/>
              </a:rPr>
              <a:t> </a:t>
            </a:r>
            <a:r>
              <a:rPr lang="es-ES" sz="2400" b="1" spc="300" dirty="0" err="1">
                <a:solidFill>
                  <a:schemeClr val="bg1"/>
                </a:solidFill>
                <a:latin typeface="Bodoni Moda 18pt Medium" pitchFamily="2" charset="77"/>
              </a:rPr>
              <a:t>im</a:t>
            </a:r>
            <a:r>
              <a:rPr lang="es-ES" sz="2400" b="1" spc="300" dirty="0">
                <a:solidFill>
                  <a:schemeClr val="bg1"/>
                </a:solidFill>
                <a:latin typeface="Bodoni Moda 18pt Medium" pitchFamily="2" charset="77"/>
              </a:rPr>
              <a:t> </a:t>
            </a:r>
            <a:r>
              <a:rPr lang="es-ES" sz="2400" b="1" spc="300" dirty="0" err="1">
                <a:solidFill>
                  <a:schemeClr val="bg1"/>
                </a:solidFill>
                <a:latin typeface="Bodoni Moda 18pt Medium" pitchFamily="2" charset="77"/>
              </a:rPr>
              <a:t>Dialog</a:t>
            </a:r>
            <a:r>
              <a:rPr lang="es-ES" sz="2400" b="1" spc="300" dirty="0">
                <a:solidFill>
                  <a:schemeClr val="bg1"/>
                </a:solidFill>
                <a:latin typeface="Bodoni Moda 18pt Medium" pitchFamily="2" charset="77"/>
              </a:rPr>
              <a:t> </a:t>
            </a:r>
            <a:r>
              <a:rPr lang="es-ES" sz="2400" b="1" spc="300" dirty="0" err="1">
                <a:solidFill>
                  <a:schemeClr val="bg1"/>
                </a:solidFill>
                <a:latin typeface="Bodoni Moda 18pt Medium" pitchFamily="2" charset="77"/>
              </a:rPr>
              <a:t>mit</a:t>
            </a:r>
            <a:r>
              <a:rPr lang="es-ES" sz="2400" b="1" spc="300" dirty="0">
                <a:solidFill>
                  <a:schemeClr val="bg1"/>
                </a:solidFill>
                <a:latin typeface="Bodoni Moda 18pt Medium" pitchFamily="2" charset="77"/>
              </a:rPr>
              <a:t> </a:t>
            </a:r>
            <a:r>
              <a:rPr lang="es-ES" sz="2400" b="1" spc="300" dirty="0" err="1">
                <a:solidFill>
                  <a:schemeClr val="bg1"/>
                </a:solidFill>
                <a:latin typeface="Bodoni Moda 18pt Medium" pitchFamily="2" charset="77"/>
              </a:rPr>
              <a:t>der</a:t>
            </a:r>
            <a:r>
              <a:rPr lang="es-ES" sz="2400" b="1" spc="300" dirty="0">
                <a:solidFill>
                  <a:schemeClr val="bg1"/>
                </a:solidFill>
                <a:latin typeface="Bodoni Moda 18pt Medium" pitchFamily="2" charset="77"/>
              </a:rPr>
              <a:t> </a:t>
            </a:r>
            <a:r>
              <a:rPr lang="es-ES" sz="2400" b="1" spc="300" dirty="0" err="1">
                <a:solidFill>
                  <a:schemeClr val="bg1"/>
                </a:solidFill>
                <a:latin typeface="Bodoni Moda 18pt Medium" pitchFamily="2" charset="77"/>
              </a:rPr>
              <a:t>Kunst</a:t>
            </a:r>
            <a:endParaRPr lang="es-ES" sz="2400" b="1" spc="300" dirty="0">
              <a:solidFill>
                <a:schemeClr val="bg1"/>
              </a:solidFill>
              <a:latin typeface="Bodoni Moda 18pt Medium" pitchFamily="2" charset="77"/>
            </a:endParaRPr>
          </a:p>
          <a:p>
            <a:pPr algn="just"/>
            <a:endParaRPr lang="es-ES" sz="2400" dirty="0">
              <a:solidFill>
                <a:schemeClr val="bg1"/>
              </a:solidFill>
              <a:latin typeface="Bodoni Moda 18pt Medium" pitchFamily="2" charset="77"/>
            </a:endParaRPr>
          </a:p>
          <a:p>
            <a:pPr algn="just"/>
            <a:r>
              <a:rPr lang="es-ES" sz="1200" dirty="0" err="1">
                <a:solidFill>
                  <a:schemeClr val="bg1"/>
                </a:solidFill>
                <a:latin typeface="Bodoni Moda 18pt Medium" pitchFamily="2" charset="77"/>
              </a:rPr>
              <a:t>Seit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über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drei</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Jahrzehnten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folgt</a:t>
            </a:r>
            <a:r>
              <a:rPr lang="es-ES" sz="1200" dirty="0">
                <a:solidFill>
                  <a:schemeClr val="bg1"/>
                </a:solidFill>
                <a:latin typeface="Bodoni Moda 18pt Medium" pitchFamily="2" charset="77"/>
              </a:rPr>
              <a:t> Nina </a:t>
            </a:r>
            <a:r>
              <a:rPr lang="es-ES" sz="1200" dirty="0" err="1">
                <a:solidFill>
                  <a:schemeClr val="bg1"/>
                </a:solidFill>
                <a:latin typeface="Bodoni Moda 18pt Medium" pitchFamily="2" charset="77"/>
              </a:rPr>
              <a:t>Nolte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ihrer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Leidenschaft</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der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Malerei</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Über</a:t>
            </a:r>
            <a:r>
              <a:rPr lang="es-ES" sz="1200" dirty="0">
                <a:solidFill>
                  <a:schemeClr val="bg1"/>
                </a:solidFill>
                <a:latin typeface="Bodoni Moda 18pt Medium" pitchFamily="2" charset="77"/>
              </a:rPr>
              <a:t> 100 </a:t>
            </a:r>
            <a:r>
              <a:rPr lang="es-ES" sz="1200" dirty="0" err="1">
                <a:solidFill>
                  <a:schemeClr val="bg1"/>
                </a:solidFill>
                <a:latin typeface="Bodoni Moda 18pt Medium" pitchFamily="2" charset="77"/>
              </a:rPr>
              <a:t>Ausstellungen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weltweit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Arbeiten</a:t>
            </a:r>
            <a:r>
              <a:rPr lang="es-ES" sz="1200" dirty="0">
                <a:solidFill>
                  <a:schemeClr val="bg1"/>
                </a:solidFill>
                <a:latin typeface="Bodoni Moda 18pt Medium" pitchFamily="2" charset="77"/>
              </a:rPr>
              <a:t> in </a:t>
            </a:r>
            <a:r>
              <a:rPr lang="es-ES" sz="1200" dirty="0" err="1">
                <a:solidFill>
                  <a:schemeClr val="bg1"/>
                </a:solidFill>
                <a:latin typeface="Bodoni Moda 18pt Medium" pitchFamily="2" charset="77"/>
              </a:rPr>
              <a:t>musealen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Sammlungen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internationale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Anerkennung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prägen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ihren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künstlerischen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Weg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Ihre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Werke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spiegeln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Eindrücke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eines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bewegten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Lebens</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festgehalten</a:t>
            </a:r>
            <a:r>
              <a:rPr lang="es-ES" sz="1200" dirty="0">
                <a:solidFill>
                  <a:schemeClr val="bg1"/>
                </a:solidFill>
                <a:latin typeface="Bodoni Moda 18pt Medium" pitchFamily="2" charset="77"/>
              </a:rPr>
              <a:t> in </a:t>
            </a:r>
            <a:r>
              <a:rPr lang="es-ES" sz="1200" dirty="0" err="1">
                <a:solidFill>
                  <a:schemeClr val="bg1"/>
                </a:solidFill>
                <a:latin typeface="Bodoni Moda 18pt Medium" pitchFamily="2" charset="77"/>
              </a:rPr>
              <a:t>der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Sprache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von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Farbe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Form</a:t>
            </a:r>
            <a:r>
              <a:rPr lang="es-ES" sz="1200" dirty="0">
                <a:solidFill>
                  <a:schemeClr val="bg1"/>
                </a:solidFill>
                <a:latin typeface="Bodoni Moda 18pt Medium" pitchFamily="2" charset="77"/>
              </a:rPr>
              <a:t>, die </a:t>
            </a:r>
            <a:r>
              <a:rPr lang="es-ES" sz="1200" dirty="0" err="1">
                <a:solidFill>
                  <a:schemeClr val="bg1"/>
                </a:solidFill>
                <a:latin typeface="Bodoni Moda 18pt Medium" pitchFamily="2" charset="77"/>
              </a:rPr>
              <a:t>sie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jeher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fasziniert</a:t>
            </a:r>
            <a:r>
              <a:rPr lang="es-ES" sz="1200" dirty="0">
                <a:solidFill>
                  <a:schemeClr val="bg1"/>
                </a:solidFill>
                <a:latin typeface="Bodoni Moda 18pt Medium" pitchFamily="2" charset="77"/>
              </a:rPr>
              <a:t>.</a:t>
            </a:r>
          </a:p>
          <a:p>
            <a:pPr algn="just"/>
            <a:endParaRPr lang="es-ES" sz="1200" dirty="0">
              <a:solidFill>
                <a:schemeClr val="bg1"/>
              </a:solidFill>
              <a:latin typeface="Bodoni Moda 18pt Medium" pitchFamily="2" charset="77"/>
            </a:endParaRPr>
          </a:p>
          <a:p>
            <a:pPr algn="just"/>
            <a:r>
              <a:rPr lang="es-ES" sz="1200" dirty="0">
                <a:solidFill>
                  <a:schemeClr val="bg1"/>
                </a:solidFill>
                <a:latin typeface="Bodoni Moda 18pt Medium" pitchFamily="2" charset="77"/>
              </a:rPr>
              <a:t>Dieses Buch </a:t>
            </a:r>
            <a:r>
              <a:rPr lang="es-ES" sz="1200" dirty="0" err="1">
                <a:solidFill>
                  <a:schemeClr val="bg1"/>
                </a:solidFill>
                <a:latin typeface="Bodoni Moda 18pt Medium" pitchFamily="2" charset="77"/>
              </a:rPr>
              <a:t>dokumentiert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Auswahl</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von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rund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siebzig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Arbeiten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aus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verschiedenen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Schaffensphasen</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entstanden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im</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Dialog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Raum</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persönlicher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Entwicklung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ihrer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großen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Retrospektive</a:t>
            </a:r>
            <a:r>
              <a:rPr lang="es-ES" sz="1200" dirty="0">
                <a:solidFill>
                  <a:schemeClr val="bg1"/>
                </a:solidFill>
                <a:latin typeface="Bodoni Moda 18pt Medium" pitchFamily="2" charset="77"/>
              </a:rPr>
              <a:t> 2014 </a:t>
            </a:r>
            <a:r>
              <a:rPr lang="es-ES" sz="1200" dirty="0" err="1">
                <a:solidFill>
                  <a:schemeClr val="bg1"/>
                </a:solidFill>
                <a:latin typeface="Bodoni Moda 18pt Medium" pitchFamily="2" charset="77"/>
              </a:rPr>
              <a:t>auf</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Sylt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hat</a:t>
            </a:r>
            <a:r>
              <a:rPr lang="es-ES" sz="1200" dirty="0">
                <a:solidFill>
                  <a:schemeClr val="bg1"/>
                </a:solidFill>
                <a:latin typeface="Bodoni Moda 18pt Medium" pitchFamily="2" charset="77"/>
              </a:rPr>
              <a:t> die </a:t>
            </a:r>
            <a:r>
              <a:rPr lang="es-ES" sz="1200" dirty="0" err="1">
                <a:solidFill>
                  <a:schemeClr val="bg1"/>
                </a:solidFill>
                <a:latin typeface="Bodoni Moda 18pt Medium" pitchFamily="2" charset="77"/>
              </a:rPr>
              <a:t>Künstlerin</a:t>
            </a:r>
            <a:r>
              <a:rPr lang="es-ES" sz="1200" dirty="0">
                <a:solidFill>
                  <a:schemeClr val="bg1"/>
                </a:solidFill>
                <a:latin typeface="Bodoni Moda 18pt Medium" pitchFamily="2" charset="77"/>
              </a:rPr>
              <a:t> diese </a:t>
            </a:r>
            <a:r>
              <a:rPr lang="es-ES" sz="1200" dirty="0" err="1">
                <a:solidFill>
                  <a:schemeClr val="bg1"/>
                </a:solidFill>
                <a:latin typeface="Bodoni Moda 18pt Medium" pitchFamily="2" charset="77"/>
              </a:rPr>
              <a:t>Werke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bewusst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aus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dem</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Markt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genommen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um</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sie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als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geschlossene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Sammlung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zu</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bewahren</a:t>
            </a:r>
            <a:r>
              <a:rPr lang="es-ES" sz="1200" dirty="0">
                <a:solidFill>
                  <a:schemeClr val="bg1"/>
                </a:solidFill>
                <a:latin typeface="Bodoni Moda 18pt Medium" pitchFamily="2" charset="77"/>
              </a:rPr>
              <a:t>: die </a:t>
            </a:r>
            <a:r>
              <a:rPr lang="es-ES" sz="1200" b="1" dirty="0">
                <a:solidFill>
                  <a:schemeClr val="bg1"/>
                </a:solidFill>
                <a:latin typeface="Bodoni Moda 18pt Medium" pitchFamily="2" charset="77"/>
              </a:rPr>
              <a:t>SAMMLUNG NINA NOLTE</a:t>
            </a:r>
            <a:r>
              <a:rPr lang="es-ES" sz="1200" dirty="0">
                <a:solidFill>
                  <a:schemeClr val="bg1"/>
                </a:solidFill>
                <a:latin typeface="Bodoni Moda 18pt Medium" pitchFamily="2" charset="77"/>
              </a:rPr>
              <a:t>.</a:t>
            </a:r>
          </a:p>
          <a:p>
            <a:pPr algn="just"/>
            <a:endParaRPr lang="es-ES" sz="1200" dirty="0">
              <a:solidFill>
                <a:schemeClr val="bg1"/>
              </a:solidFill>
              <a:latin typeface="Bodoni Moda 18pt Medium" pitchFamily="2" charset="77"/>
            </a:endParaRPr>
          </a:p>
          <a:p>
            <a:pPr algn="just"/>
            <a:r>
              <a:rPr lang="es-ES" sz="1200" dirty="0">
                <a:solidFill>
                  <a:schemeClr val="bg1"/>
                </a:solidFill>
                <a:latin typeface="Bodoni Moda 18pt Medium" pitchFamily="2" charset="77"/>
              </a:rPr>
              <a:t>2025 </a:t>
            </a:r>
            <a:r>
              <a:rPr lang="es-ES" sz="1200" dirty="0" err="1">
                <a:solidFill>
                  <a:schemeClr val="bg1"/>
                </a:solidFill>
                <a:latin typeface="Bodoni Moda 18pt Medium" pitchFamily="2" charset="77"/>
              </a:rPr>
              <a:t>markiert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nun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Wendepunkt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Nach</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Jahren</a:t>
            </a:r>
            <a:r>
              <a:rPr lang="es-ES" sz="1200" dirty="0">
                <a:solidFill>
                  <a:schemeClr val="bg1"/>
                </a:solidFill>
                <a:latin typeface="Bodoni Moda 18pt Medium" pitchFamily="2" charset="77"/>
              </a:rPr>
              <a:t> des </a:t>
            </a:r>
            <a:r>
              <a:rPr lang="es-ES" sz="1200" dirty="0" err="1">
                <a:solidFill>
                  <a:schemeClr val="bg1"/>
                </a:solidFill>
                <a:latin typeface="Bodoni Moda 18pt Medium" pitchFamily="2" charset="77"/>
              </a:rPr>
              <a:t>Zurückhaltens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hat</a:t>
            </a:r>
            <a:r>
              <a:rPr lang="es-ES" sz="1200" dirty="0">
                <a:solidFill>
                  <a:schemeClr val="bg1"/>
                </a:solidFill>
                <a:latin typeface="Bodoni Moda 18pt Medium" pitchFamily="2" charset="77"/>
              </a:rPr>
              <a:t> Nina </a:t>
            </a:r>
            <a:r>
              <a:rPr lang="es-ES" sz="1200" dirty="0" err="1">
                <a:solidFill>
                  <a:schemeClr val="bg1"/>
                </a:solidFill>
                <a:latin typeface="Bodoni Moda 18pt Medium" pitchFamily="2" charset="77"/>
              </a:rPr>
              <a:t>Nolte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entschieden</a:t>
            </a:r>
            <a:r>
              <a:rPr lang="es-ES" sz="1200" dirty="0">
                <a:solidFill>
                  <a:schemeClr val="bg1"/>
                </a:solidFill>
                <a:latin typeface="Bodoni Moda 18pt Medium" pitchFamily="2" charset="77"/>
              </a:rPr>
              <a:t>, diese </a:t>
            </a:r>
            <a:r>
              <a:rPr lang="es-ES" sz="1200" dirty="0" err="1">
                <a:solidFill>
                  <a:schemeClr val="bg1"/>
                </a:solidFill>
                <a:latin typeface="Bodoni Moda 18pt Medium" pitchFamily="2" charset="77"/>
              </a:rPr>
              <a:t>Werke</a:t>
            </a:r>
            <a:r>
              <a:rPr lang="es-ES" sz="1200" dirty="0">
                <a:solidFill>
                  <a:schemeClr val="bg1"/>
                </a:solidFill>
                <a:latin typeface="Bodoni Moda 18pt Medium" pitchFamily="2" charset="77"/>
              </a:rPr>
              <a:t> in </a:t>
            </a:r>
            <a:r>
              <a:rPr lang="es-ES" sz="1200" dirty="0" err="1">
                <a:solidFill>
                  <a:schemeClr val="bg1"/>
                </a:solidFill>
                <a:latin typeface="Bodoni Moda 18pt Medium" pitchFamily="2" charset="77"/>
              </a:rPr>
              <a:t>neue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Hände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zu</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geben</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nicht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mehr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als</a:t>
            </a:r>
            <a:r>
              <a:rPr lang="es-ES" sz="1200" dirty="0">
                <a:solidFill>
                  <a:schemeClr val="bg1"/>
                </a:solidFill>
                <a:latin typeface="Bodoni Moda 18pt Medium" pitchFamily="2" charset="77"/>
              </a:rPr>
              <a:t> Ensemble, </a:t>
            </a:r>
            <a:r>
              <a:rPr lang="es-ES" sz="1200" dirty="0" err="1">
                <a:solidFill>
                  <a:schemeClr val="bg1"/>
                </a:solidFill>
                <a:latin typeface="Bodoni Moda 18pt Medium" pitchFamily="2" charset="77"/>
              </a:rPr>
              <a:t>sondern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einzeln</a:t>
            </a:r>
            <a:r>
              <a:rPr lang="es-ES" sz="1200" dirty="0">
                <a:solidFill>
                  <a:schemeClr val="bg1"/>
                </a:solidFill>
                <a:latin typeface="Bodoni Moda 18pt Medium" pitchFamily="2" charset="77"/>
              </a:rPr>
              <a:t>. Diese </a:t>
            </a:r>
            <a:r>
              <a:rPr lang="es-ES" sz="1200" dirty="0" err="1">
                <a:solidFill>
                  <a:schemeClr val="bg1"/>
                </a:solidFill>
                <a:latin typeface="Bodoni Moda 18pt Medium" pitchFamily="2" charset="77"/>
              </a:rPr>
              <a:t>Öffnung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macht</a:t>
            </a:r>
            <a:r>
              <a:rPr lang="es-ES" sz="1200" dirty="0">
                <a:solidFill>
                  <a:schemeClr val="bg1"/>
                </a:solidFill>
                <a:latin typeface="Bodoni Moda 18pt Medium" pitchFamily="2" charset="77"/>
              </a:rPr>
              <a:t> den </a:t>
            </a:r>
            <a:r>
              <a:rPr lang="es-ES" sz="1200" dirty="0" err="1">
                <a:solidFill>
                  <a:schemeClr val="bg1"/>
                </a:solidFill>
                <a:latin typeface="Bodoni Moda 18pt Medium" pitchFamily="2" charset="77"/>
              </a:rPr>
              <a:t>Weg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frei</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für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Sammlerinnen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Sammler</a:t>
            </a:r>
            <a:r>
              <a:rPr lang="es-ES" sz="1200" dirty="0">
                <a:solidFill>
                  <a:schemeClr val="bg1"/>
                </a:solidFill>
                <a:latin typeface="Bodoni Moda 18pt Medium" pitchFamily="2" charset="77"/>
              </a:rPr>
              <a:t>, die das </a:t>
            </a:r>
            <a:r>
              <a:rPr lang="es-ES" sz="1200" dirty="0" err="1">
                <a:solidFill>
                  <a:schemeClr val="bg1"/>
                </a:solidFill>
                <a:latin typeface="Bodoni Moda 18pt Medium" pitchFamily="2" charset="77"/>
              </a:rPr>
              <a:t>Außergewöhnliche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erkennen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begleiten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möchten</a:t>
            </a:r>
            <a:r>
              <a:rPr lang="es-ES" sz="1200" dirty="0">
                <a:solidFill>
                  <a:schemeClr val="bg1"/>
                </a:solidFill>
                <a:latin typeface="Bodoni Moda 18pt Medium" pitchFamily="2" charset="77"/>
              </a:rPr>
              <a:t>.</a:t>
            </a:r>
          </a:p>
          <a:p>
            <a:pPr algn="just"/>
            <a:endParaRPr lang="es-ES" sz="1200" dirty="0">
              <a:solidFill>
                <a:schemeClr val="bg1"/>
              </a:solidFill>
              <a:latin typeface="Bodoni Moda 18pt Medium" pitchFamily="2" charset="77"/>
            </a:endParaRPr>
          </a:p>
          <a:p>
            <a:pPr algn="just"/>
            <a:r>
              <a:rPr lang="es-ES" sz="1200" dirty="0">
                <a:solidFill>
                  <a:schemeClr val="bg1"/>
                </a:solidFill>
                <a:latin typeface="Bodoni Moda 18pt Medium" pitchFamily="2" charset="77"/>
              </a:rPr>
              <a:t>Die </a:t>
            </a:r>
            <a:r>
              <a:rPr lang="es-ES" sz="1200" dirty="0" err="1">
                <a:solidFill>
                  <a:schemeClr val="bg1"/>
                </a:solidFill>
                <a:latin typeface="Bodoni Moda 18pt Medium" pitchFamily="2" charset="77"/>
              </a:rPr>
              <a:t>Sammlung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umfasst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zehn</a:t>
            </a:r>
            <a:r>
              <a:rPr lang="es-ES" sz="1200" dirty="0">
                <a:solidFill>
                  <a:schemeClr val="bg1"/>
                </a:solidFill>
                <a:latin typeface="Bodoni Moda 18pt Medium" pitchFamily="2" charset="77"/>
              </a:rPr>
              <a:t> Serien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spiegelt</a:t>
            </a:r>
            <a:r>
              <a:rPr lang="es-ES" sz="1200" dirty="0">
                <a:solidFill>
                  <a:schemeClr val="bg1"/>
                </a:solidFill>
                <a:latin typeface="Bodoni Moda 18pt Medium" pitchFamily="2" charset="77"/>
              </a:rPr>
              <a:t> in </a:t>
            </a:r>
            <a:r>
              <a:rPr lang="es-ES" sz="1200" dirty="0" err="1">
                <a:solidFill>
                  <a:schemeClr val="bg1"/>
                </a:solidFill>
                <a:latin typeface="Bodoni Moda 18pt Medium" pitchFamily="2" charset="77"/>
              </a:rPr>
              <a:t>ihrer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Gesamtheit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ihr</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künstlerisches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Lebenswerk</a:t>
            </a:r>
            <a:r>
              <a:rPr lang="es-ES" sz="1200" dirty="0">
                <a:solidFill>
                  <a:schemeClr val="bg1"/>
                </a:solidFill>
                <a:latin typeface="Bodoni Moda 18pt Medium" pitchFamily="2" charset="77"/>
              </a:rPr>
              <a:t>.</a:t>
            </a:r>
            <a:br>
              <a:rPr lang="es-ES" sz="1200" dirty="0">
                <a:solidFill>
                  <a:schemeClr val="bg1"/>
                </a:solidFill>
                <a:latin typeface="Bodoni Moda 18pt Medium" pitchFamily="2" charset="77"/>
              </a:rPr>
            </a:br>
            <a:r>
              <a:rPr lang="es-ES" sz="1200" dirty="0">
                <a:solidFill>
                  <a:schemeClr val="bg1"/>
                </a:solidFill>
                <a:latin typeface="Bodoni Moda 18pt Medium" pitchFamily="2" charset="77"/>
              </a:rPr>
              <a:t>Dieses Buch </a:t>
            </a:r>
            <a:r>
              <a:rPr lang="es-ES" sz="1200" dirty="0" err="1">
                <a:solidFill>
                  <a:schemeClr val="bg1"/>
                </a:solidFill>
                <a:latin typeface="Bodoni Moda 18pt Medium" pitchFamily="2" charset="77"/>
              </a:rPr>
              <a:t>versteht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sich</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als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Hommage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an</a:t>
            </a:r>
            <a:r>
              <a:rPr lang="es-ES" sz="1200" dirty="0">
                <a:solidFill>
                  <a:schemeClr val="bg1"/>
                </a:solidFill>
                <a:latin typeface="Bodoni Moda 18pt Medium" pitchFamily="2" charset="77"/>
              </a:rPr>
              <a:t> diesen </a:t>
            </a:r>
            <a:r>
              <a:rPr lang="es-ES" sz="1200" dirty="0" err="1">
                <a:solidFill>
                  <a:schemeClr val="bg1"/>
                </a:solidFill>
                <a:latin typeface="Bodoni Moda 18pt Medium" pitchFamily="2" charset="77"/>
              </a:rPr>
              <a:t>Weg</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ergänzt</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durch</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Pressestimmen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Entstehungskontexte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Hintergründe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zu</a:t>
            </a:r>
            <a:r>
              <a:rPr lang="es-ES" sz="1200" dirty="0">
                <a:solidFill>
                  <a:schemeClr val="bg1"/>
                </a:solidFill>
                <a:latin typeface="Bodoni Moda 18pt Medium" pitchFamily="2" charset="77"/>
              </a:rPr>
              <a:t> den Serien.</a:t>
            </a:r>
          </a:p>
          <a:p>
            <a:pPr algn="just"/>
            <a:br>
              <a:rPr lang="es-ES" sz="1200" dirty="0">
                <a:solidFill>
                  <a:schemeClr val="bg1"/>
                </a:solidFill>
                <a:latin typeface="Bodoni Moda 18pt Medium" pitchFamily="2" charset="77"/>
              </a:rPr>
            </a:br>
            <a:r>
              <a:rPr lang="es-ES" sz="1200" dirty="0" err="1">
                <a:solidFill>
                  <a:schemeClr val="bg1"/>
                </a:solidFill>
                <a:latin typeface="Bodoni Moda 18pt Medium" pitchFamily="2" charset="77"/>
              </a:rPr>
              <a:t>Ein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Denkmal</a:t>
            </a:r>
            <a:r>
              <a:rPr lang="es-ES" sz="1200" dirty="0">
                <a:solidFill>
                  <a:schemeClr val="bg1"/>
                </a:solidFill>
                <a:latin typeface="Bodoni Moda 18pt Medium" pitchFamily="2" charset="77"/>
              </a:rPr>
              <a:t> des </a:t>
            </a:r>
            <a:r>
              <a:rPr lang="es-ES" sz="1200" dirty="0" err="1">
                <a:solidFill>
                  <a:schemeClr val="bg1"/>
                </a:solidFill>
                <a:latin typeface="Bodoni Moda 18pt Medium" pitchFamily="2" charset="77"/>
              </a:rPr>
              <a:t>Schaffens</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von</a:t>
            </a:r>
            <a:r>
              <a:rPr lang="es-ES" sz="1200" dirty="0">
                <a:solidFill>
                  <a:schemeClr val="bg1"/>
                </a:solidFill>
                <a:latin typeface="Bodoni Moda 18pt Medium" pitchFamily="2" charset="77"/>
              </a:rPr>
              <a:t> Nina </a:t>
            </a:r>
            <a:r>
              <a:rPr lang="es-ES" sz="1200" dirty="0" err="1">
                <a:solidFill>
                  <a:schemeClr val="bg1"/>
                </a:solidFill>
                <a:latin typeface="Bodoni Moda 18pt Medium" pitchFamily="2" charset="77"/>
              </a:rPr>
              <a:t>Nolte</a:t>
            </a:r>
            <a:r>
              <a:rPr lang="es-ES" sz="1200" dirty="0">
                <a:solidFill>
                  <a:schemeClr val="bg1"/>
                </a:solidFill>
                <a:latin typeface="Bodoni Moda 18pt Medium" pitchFamily="2" charset="77"/>
              </a:rPr>
              <a:t> – </a:t>
            </a:r>
            <a:r>
              <a:rPr lang="es-ES" sz="1200" dirty="0" err="1">
                <a:solidFill>
                  <a:schemeClr val="bg1"/>
                </a:solidFill>
                <a:latin typeface="Bodoni Moda 18pt Medium" pitchFamily="2" charset="77"/>
              </a:rPr>
              <a:t>und</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eine</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Einladung</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Teil</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davon</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zu</a:t>
            </a:r>
            <a:r>
              <a:rPr lang="es-ES" sz="1200" dirty="0">
                <a:solidFill>
                  <a:schemeClr val="bg1"/>
                </a:solidFill>
                <a:latin typeface="Bodoni Moda 18pt Medium" pitchFamily="2" charset="77"/>
              </a:rPr>
              <a:t> </a:t>
            </a:r>
            <a:r>
              <a:rPr lang="es-ES" sz="1200" dirty="0" err="1">
                <a:solidFill>
                  <a:schemeClr val="bg1"/>
                </a:solidFill>
                <a:latin typeface="Bodoni Moda 18pt Medium" pitchFamily="2" charset="77"/>
              </a:rPr>
              <a:t>werden</a:t>
            </a:r>
            <a:r>
              <a:rPr lang="es-ES" sz="1200" dirty="0">
                <a:solidFill>
                  <a:schemeClr val="bg1"/>
                </a:solidFill>
                <a:latin typeface="Bodoni Moda 18pt Medium" pitchFamily="2" charset="77"/>
              </a:rPr>
              <a:t>.</a:t>
            </a:r>
          </a:p>
        </p:txBody>
      </p:sp>
    </p:spTree>
    <p:extLst>
      <p:ext uri="{BB962C8B-B14F-4D97-AF65-F5344CB8AC3E}">
        <p14:creationId xmlns:p14="http://schemas.microsoft.com/office/powerpoint/2010/main" val="1257851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5D24BA06-62D5-20CD-80D4-71FA31A173B3}"/>
              </a:ext>
            </a:extLst>
          </p:cNvPr>
          <p:cNvSpPr>
            <a:spLocks noGrp="1"/>
          </p:cNvSpPr>
          <p:nvPr>
            <p:ph type="sldNum" sz="quarter" idx="12"/>
          </p:nvPr>
        </p:nvSpPr>
        <p:spPr/>
        <p:txBody>
          <a:bodyPr/>
          <a:lstStyle/>
          <a:p>
            <a:pPr algn="just"/>
            <a:fld id="{06021DA3-BE66-244E-A879-F17A49EDE8F5}" type="slidenum">
              <a:rPr lang="de-DE" smtClean="0"/>
              <a:pPr algn="just"/>
              <a:t>9</a:t>
            </a:fld>
            <a:endParaRPr lang="de-DE"/>
          </a:p>
        </p:txBody>
      </p:sp>
      <p:sp>
        <p:nvSpPr>
          <p:cNvPr id="3" name="CuadroTexto 2">
            <a:extLst>
              <a:ext uri="{FF2B5EF4-FFF2-40B4-BE49-F238E27FC236}">
                <a16:creationId xmlns:a16="http://schemas.microsoft.com/office/drawing/2014/main" id="{2646ED68-C65B-CA5C-7484-5B6D81DDB9F0}"/>
              </a:ext>
            </a:extLst>
          </p:cNvPr>
          <p:cNvSpPr txBox="1"/>
          <p:nvPr/>
        </p:nvSpPr>
        <p:spPr>
          <a:xfrm>
            <a:off x="377953" y="1277699"/>
            <a:ext cx="4779264" cy="5632311"/>
          </a:xfrm>
          <a:prstGeom prst="rect">
            <a:avLst/>
          </a:prstGeom>
          <a:noFill/>
        </p:spPr>
        <p:txBody>
          <a:bodyPr wrap="square" numCol="1" rtlCol="0">
            <a:spAutoFit/>
          </a:bodyPr>
          <a:lstStyle/>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Nina Nolte wurde in San Salvador, El Salvador, geboren</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und lebt heute wieder in Spanien. Seit über 35 Jahren ist sie als Künstlerin tätig und international präsent. Ihre Arbeiten verbinden persönliche Erfahrungen, kulturelle Einflüsse und künstlerische Experimentierfreude – und umfassen neben zehn eigenständigen Serien auch über 230 ausdrucksstarke Portraits.</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In ihren Gemälden verschmelzen kräftige Farben mit ornamentalen Formen</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figürlichen Elementen und abstrakten Strukturen. Sie beschreibt ihre Kunst als „Reise durch die Erinnerung“, in der sich Geschichten, Emotionen und Zeichen zu einem vielschichtigen Ganzen verweben.</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Schon als Kind begeisterte sie sich für Malerei und Gestaltung.</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Ihre Leidenschaft für Kunst und Design vertiefte sie in europäischen Städten – darunter Paris und Berlin. Ein Schlüsselmoment war ihre Zeit an der </a:t>
            </a:r>
            <a:r>
              <a:rPr lang="de-DE" sz="1200" kern="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Cité</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Internationale des Arts in Paris, wo sie sich intensiv mit Malerei, Kunstgeschichte und kultureller Vielfalt auseinandersetzte.</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Nina Nolte arbeitet intuitiv:</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Mit Acryl-, Pastellfarben, Stiften und weiteren Materialien schafft sie stets neue, unerwartete Kompositionen. Ihr unverwechselbarer Stil lässt Gegenständliches und Abstraktes ineinanderfließen – und lädt ein, innezuhalten und eigene Deutungen zu finden.</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Für sie ist Kunst ein lebendiger Dialog zwischen Werk, Künstlerin und Publikum. </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Ihre Bilder erzählen Geschichten ohne vordergründig zu sein – sie öffnen Räume, in denen das Persönliche und das Universelle miteinander verschmelzen.</a:t>
            </a:r>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p:txBody>
      </p:sp>
      <p:sp>
        <p:nvSpPr>
          <p:cNvPr id="4" name="CuadroTexto 3">
            <a:extLst>
              <a:ext uri="{FF2B5EF4-FFF2-40B4-BE49-F238E27FC236}">
                <a16:creationId xmlns:a16="http://schemas.microsoft.com/office/drawing/2014/main" id="{8E17EBF1-7B9F-A9DE-61C4-1B1968DDBF86}"/>
              </a:ext>
            </a:extLst>
          </p:cNvPr>
          <p:cNvSpPr txBox="1"/>
          <p:nvPr/>
        </p:nvSpPr>
        <p:spPr>
          <a:xfrm>
            <a:off x="5407153" y="1295987"/>
            <a:ext cx="4779264" cy="5078313"/>
          </a:xfrm>
          <a:prstGeom prst="rect">
            <a:avLst/>
          </a:prstGeom>
          <a:noFill/>
        </p:spPr>
        <p:txBody>
          <a:bodyPr wrap="square" numCol="1" rtlCol="0">
            <a:spAutoFit/>
          </a:bodyPr>
          <a:lstStyle/>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Oft finden sich in ihren Strukturen subtile Anklänge an mesoamerikanische Muster</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 eine stille Hommage an ihr Geburtsland El Salvador und dessen kulturelles Erbe.</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Neben ihrer Malerei hat Nina Nolte ihre Kunst auch auf Alltagsobjekte übertragen</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 darunter Foulards, Krawatten, Bekleidung, Schmuck, Sitzmöbel und sogar Gummibärchen: Ihre CHICOS-Figuren werden damit zu spielerischen, greifbaren Kunstobjekten – Ausdruck der Verbindung von Kunst und Leben. Besonders sichtbar wird das auch in ihren Art Cars und Art Motorbikes: echte Fahrzeuge, verwandelt in fahrende Kunstwerke voller Lebensfreude.</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Auch in der digitalen Kunst fand sie neue Ausdrucksformen:</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Mit der animierten </a:t>
            </a:r>
            <a:r>
              <a:rPr lang="de-DE" sz="1200" kern="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Matryoshka</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1200" i="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ANA – </a:t>
            </a:r>
            <a:r>
              <a:rPr lang="de-DE" sz="1200" i="1" kern="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Ukrainian</a:t>
            </a:r>
            <a:r>
              <a:rPr lang="de-DE" sz="1200" i="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1200" i="1" kern="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Matryoshka</a:t>
            </a:r>
            <a:r>
              <a:rPr lang="de-DE" sz="1200" i="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1200" i="1" kern="0" dirty="0" err="1">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for</a:t>
            </a:r>
            <a:r>
              <a:rPr lang="de-DE" sz="1200" i="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Peace</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1200" i="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schuf sie 2022 ihr erstes NFT – ein digitaler Friedensappell auf der Ethereum-Blockchain.</a:t>
            </a:r>
          </a:p>
          <a:p>
            <a:pPr algn="just"/>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b="1"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Ihre Werke wurden in über 100 Ausstellungen weltweit gezeigt</a:t>
            </a:r>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 – in Galerien, Museen und auf Kunstmessen. Sie sind Teil bedeutender Sammlungen in den USA, El Salvador, Deutschland, den Niederlanden, Frankreich und Spanien. Mit über 1.800 katalogisierten Arbeiten zählt sie zu den konstant produktiven Künstlerinnen ihrer Generation.</a:t>
            </a:r>
          </a:p>
          <a:p>
            <a:pPr algn="just"/>
            <a:endParaRPr lang="de-DE" sz="1200" kern="0" dirty="0">
              <a:solidFill>
                <a:srgbClr val="8F2525"/>
              </a:solidFill>
              <a:latin typeface="Source Serif Pro" panose="02040603050405020204" pitchFamily="18" charset="0"/>
              <a:ea typeface="Source Serif Pro" panose="02040603050405020204" pitchFamily="18" charset="0"/>
              <a:cs typeface="Times New Roman" panose="02020603050405020304" pitchFamily="18" charset="0"/>
            </a:endParaRPr>
          </a:p>
          <a:p>
            <a:pPr algn="just"/>
            <a:r>
              <a:rPr lang="de-DE" sz="1200" kern="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rPr>
              <a:t>Ihre Malerei ist eine Einladung, die Welt mit anderen Augen zu sehen – voller Farben, Geschichten und Energie.</a:t>
            </a:r>
            <a:endParaRPr lang="es-ES" sz="1200" kern="100" dirty="0">
              <a:solidFill>
                <a:srgbClr val="8F2525"/>
              </a:solidFill>
              <a:effectLst/>
              <a:latin typeface="Source Serif Pro" panose="02040603050405020204" pitchFamily="18" charset="0"/>
              <a:ea typeface="Source Serif Pro" panose="02040603050405020204" pitchFamily="18" charset="0"/>
              <a:cs typeface="Times New Roman" panose="02020603050405020304" pitchFamily="18" charset="0"/>
            </a:endParaRPr>
          </a:p>
        </p:txBody>
      </p:sp>
      <p:sp>
        <p:nvSpPr>
          <p:cNvPr id="5" name="CuadroTexto 4">
            <a:extLst>
              <a:ext uri="{FF2B5EF4-FFF2-40B4-BE49-F238E27FC236}">
                <a16:creationId xmlns:a16="http://schemas.microsoft.com/office/drawing/2014/main" id="{A3BDF091-8A7A-B6CD-85FF-AF5FED679049}"/>
              </a:ext>
            </a:extLst>
          </p:cNvPr>
          <p:cNvSpPr txBox="1"/>
          <p:nvPr/>
        </p:nvSpPr>
        <p:spPr>
          <a:xfrm>
            <a:off x="3029713" y="759539"/>
            <a:ext cx="4779264" cy="400110"/>
          </a:xfrm>
          <a:prstGeom prst="rect">
            <a:avLst/>
          </a:prstGeom>
          <a:noFill/>
        </p:spPr>
        <p:txBody>
          <a:bodyPr wrap="square" numCol="1" rtlCol="0">
            <a:spAutoFit/>
          </a:bodyPr>
          <a:lstStyle/>
          <a:p>
            <a:pPr algn="ctr"/>
            <a:r>
              <a:rPr lang="es-ES" sz="2000" spc="600" dirty="0">
                <a:solidFill>
                  <a:srgbClr val="8F2525"/>
                </a:solidFill>
                <a:latin typeface="Bodoni Moda 18pt Medium" pitchFamily="2" charset="77"/>
                <a:ea typeface="Source Serif Pro" panose="02040603050405020204" pitchFamily="18" charset="0"/>
              </a:rPr>
              <a:t>NINA NOLTE</a:t>
            </a:r>
          </a:p>
        </p:txBody>
      </p:sp>
    </p:spTree>
    <p:extLst>
      <p:ext uri="{BB962C8B-B14F-4D97-AF65-F5344CB8AC3E}">
        <p14:creationId xmlns:p14="http://schemas.microsoft.com/office/powerpoint/2010/main" val="1282487036"/>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51401</TotalTime>
  <Words>1405</Words>
  <Application>Microsoft Macintosh PowerPoint</Application>
  <PresentationFormat>Personalizado</PresentationFormat>
  <Paragraphs>129</Paragraphs>
  <Slides>12</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12</vt:i4>
      </vt:variant>
    </vt:vector>
  </HeadingPairs>
  <TitlesOfParts>
    <vt:vector size="20" baseType="lpstr">
      <vt:lpstr>Arial</vt:lpstr>
      <vt:lpstr>Bodoni 72 Book</vt:lpstr>
      <vt:lpstr>Bodoni Moda 18pt Medium</vt:lpstr>
      <vt:lpstr>Bodoni Moda 18pt SemiBold</vt:lpstr>
      <vt:lpstr>Calibri</vt:lpstr>
      <vt:lpstr>Calibri Light</vt:lpstr>
      <vt:lpstr>Source Serif Pro</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Microsoft Office User</cp:lastModifiedBy>
  <cp:revision>646</cp:revision>
  <dcterms:created xsi:type="dcterms:W3CDTF">2025-05-12T14:52:15Z</dcterms:created>
  <dcterms:modified xsi:type="dcterms:W3CDTF">2025-07-03T17:17:43Z</dcterms:modified>
</cp:coreProperties>
</file>